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5" r:id="rId2"/>
    <p:sldId id="263" r:id="rId3"/>
    <p:sldId id="286" r:id="rId4"/>
    <p:sldId id="290" r:id="rId5"/>
    <p:sldId id="259" r:id="rId6"/>
    <p:sldId id="256" r:id="rId7"/>
    <p:sldId id="260" r:id="rId8"/>
    <p:sldId id="257" r:id="rId9"/>
    <p:sldId id="258" r:id="rId10"/>
    <p:sldId id="280" r:id="rId11"/>
    <p:sldId id="264" r:id="rId12"/>
    <p:sldId id="261" r:id="rId13"/>
    <p:sldId id="262" r:id="rId14"/>
    <p:sldId id="281" r:id="rId15"/>
    <p:sldId id="293" r:id="rId16"/>
    <p:sldId id="282" r:id="rId17"/>
    <p:sldId id="284" r:id="rId18"/>
    <p:sldId id="294" r:id="rId19"/>
    <p:sldId id="287" r:id="rId20"/>
    <p:sldId id="283" r:id="rId21"/>
    <p:sldId id="268" r:id="rId22"/>
    <p:sldId id="291" r:id="rId23"/>
    <p:sldId id="292" r:id="rId24"/>
    <p:sldId id="295" r:id="rId25"/>
    <p:sldId id="296" r:id="rId26"/>
    <p:sldId id="297" r:id="rId27"/>
    <p:sldId id="298" r:id="rId28"/>
  </p:sldIdLst>
  <p:sldSz cx="18288000" cy="10287000"/>
  <p:notesSz cx="6858000" cy="9144000"/>
  <p:embeddedFontLst>
    <p:embeddedFont>
      <p:font typeface="ABeeZee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ukar Black" panose="020B0604020202020204" charset="0"/>
      <p:regular r:id="rId35"/>
    </p:embeddedFont>
    <p:embeddedFont>
      <p:font typeface="Bodoni MT Poster Compressed" panose="0207070608060105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7468"/>
    <a:srgbClr val="88B8C2"/>
    <a:srgbClr val="71B957"/>
    <a:srgbClr val="82B6C0"/>
    <a:srgbClr val="ABCED5"/>
    <a:srgbClr val="68A6B2"/>
    <a:srgbClr val="5EA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47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C24A39-1150-49CD-9796-CF8ED42BFA9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1928B42-361E-45B5-A806-68BCCACB236A}">
      <dgm:prSet phldrT="[Текст]" custT="1"/>
      <dgm:spPr/>
      <dgm:t>
        <a:bodyPr/>
        <a:lstStyle/>
        <a:p>
          <a:r>
            <a:rPr lang="ru-RU" sz="54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Типы развития</a:t>
          </a:r>
          <a:endParaRPr lang="ru-RU" sz="54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E4F99B57-8F8C-4CEC-A45F-2675EE515C7D}" type="parTrans" cxnId="{D0B46348-233F-4741-BF75-9D244D7B39BF}">
      <dgm:prSet/>
      <dgm:spPr/>
      <dgm:t>
        <a:bodyPr/>
        <a:lstStyle/>
        <a:p>
          <a:endParaRPr lang="ru-RU"/>
        </a:p>
      </dgm:t>
    </dgm:pt>
    <dgm:pt modelId="{4440711A-299D-4EE8-9834-CEF3E57ED0CA}" type="sibTrans" cxnId="{D0B46348-233F-4741-BF75-9D244D7B39BF}">
      <dgm:prSet/>
      <dgm:spPr/>
      <dgm:t>
        <a:bodyPr/>
        <a:lstStyle/>
        <a:p>
          <a:endParaRPr lang="ru-RU"/>
        </a:p>
      </dgm:t>
    </dgm:pt>
    <dgm:pt modelId="{5108B116-9435-48E6-8A0B-1F961EFF807B}">
      <dgm:prSet phldrT="[Текст]" custT="1"/>
      <dgm:spPr/>
      <dgm:t>
        <a:bodyPr/>
        <a:lstStyle/>
        <a:p>
          <a:endParaRPr lang="ru-RU" sz="54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E84F06E0-78F9-4190-BA97-B7FCEB93E5AA}" type="parTrans" cxnId="{245DCCD5-DC8A-49BB-90DE-54FA2E36BFBF}">
      <dgm:prSet/>
      <dgm:spPr/>
      <dgm:t>
        <a:bodyPr/>
        <a:lstStyle/>
        <a:p>
          <a:endParaRPr lang="ru-RU"/>
        </a:p>
      </dgm:t>
    </dgm:pt>
    <dgm:pt modelId="{F43DF576-1857-4372-BD2A-37C12DAB428C}" type="sibTrans" cxnId="{245DCCD5-DC8A-49BB-90DE-54FA2E36BFBF}">
      <dgm:prSet/>
      <dgm:spPr/>
      <dgm:t>
        <a:bodyPr/>
        <a:lstStyle/>
        <a:p>
          <a:endParaRPr lang="ru-RU"/>
        </a:p>
      </dgm:t>
    </dgm:pt>
    <dgm:pt modelId="{F3088D71-7728-4C89-BCDF-623E61C5622C}">
      <dgm:prSet phldrT="[Текст]" custT="1"/>
      <dgm:spPr/>
      <dgm:t>
        <a:bodyPr/>
        <a:lstStyle/>
        <a:p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 </a:t>
          </a: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216D0967-154C-46E8-B7CA-9302B3C5F860}" type="parTrans" cxnId="{7A24B60F-CCE9-4B5E-849E-267EE7F3A71E}">
      <dgm:prSet/>
      <dgm:spPr/>
      <dgm:t>
        <a:bodyPr/>
        <a:lstStyle/>
        <a:p>
          <a:endParaRPr lang="ru-RU"/>
        </a:p>
      </dgm:t>
    </dgm:pt>
    <dgm:pt modelId="{166C0E2E-8245-4A93-9E49-0DFF8CF92045}" type="sibTrans" cxnId="{7A24B60F-CCE9-4B5E-849E-267EE7F3A71E}">
      <dgm:prSet/>
      <dgm:spPr/>
      <dgm:t>
        <a:bodyPr/>
        <a:lstStyle/>
        <a:p>
          <a:endParaRPr lang="ru-RU"/>
        </a:p>
      </dgm:t>
    </dgm:pt>
    <dgm:pt modelId="{238E8D48-C818-41B4-A487-0FD875F01E0E}">
      <dgm:prSet custT="1"/>
      <dgm:spPr/>
      <dgm:t>
        <a:bodyPr/>
        <a:lstStyle/>
        <a:p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408EF717-85BE-4506-95DE-DD064D03A673}" type="parTrans" cxnId="{04E62BF2-30D3-4D3B-95DF-6C6CB74766EF}">
      <dgm:prSet/>
      <dgm:spPr/>
      <dgm:t>
        <a:bodyPr/>
        <a:lstStyle/>
        <a:p>
          <a:endParaRPr lang="ru-RU"/>
        </a:p>
      </dgm:t>
    </dgm:pt>
    <dgm:pt modelId="{BDDB2F7A-76F4-4756-960C-54D252DC6B5D}" type="sibTrans" cxnId="{04E62BF2-30D3-4D3B-95DF-6C6CB74766EF}">
      <dgm:prSet/>
      <dgm:spPr/>
      <dgm:t>
        <a:bodyPr/>
        <a:lstStyle/>
        <a:p>
          <a:endParaRPr lang="ru-RU"/>
        </a:p>
      </dgm:t>
    </dgm:pt>
    <dgm:pt modelId="{B67F15E4-01D1-4AE1-910B-5B7BE96BFA1A}">
      <dgm:prSet custT="1"/>
      <dgm:spPr/>
      <dgm:t>
        <a:bodyPr/>
        <a:lstStyle/>
        <a:p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3DB1CD77-2662-4F0D-8051-33B7FD7BEACB}" type="parTrans" cxnId="{41152681-B511-498F-A263-88AF36C09832}">
      <dgm:prSet/>
      <dgm:spPr/>
      <dgm:t>
        <a:bodyPr/>
        <a:lstStyle/>
        <a:p>
          <a:endParaRPr lang="ru-RU"/>
        </a:p>
      </dgm:t>
    </dgm:pt>
    <dgm:pt modelId="{B85BB549-ABFA-4B2F-A0DE-6952F5AAC846}" type="sibTrans" cxnId="{41152681-B511-498F-A263-88AF36C09832}">
      <dgm:prSet/>
      <dgm:spPr/>
      <dgm:t>
        <a:bodyPr/>
        <a:lstStyle/>
        <a:p>
          <a:endParaRPr lang="ru-RU"/>
        </a:p>
      </dgm:t>
    </dgm:pt>
    <dgm:pt modelId="{0F5D28F0-2C69-42E0-A283-E46E2126E8DC}" type="pres">
      <dgm:prSet presAssocID="{A1C24A39-1150-49CD-9796-CF8ED42BFA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0C2B95E-8667-492B-B036-5840123BCD14}" type="pres">
      <dgm:prSet presAssocID="{91928B42-361E-45B5-A806-68BCCACB236A}" presName="hierRoot1" presStyleCnt="0"/>
      <dgm:spPr/>
    </dgm:pt>
    <dgm:pt modelId="{C3C03C18-16F8-4340-AEC6-5315163067EB}" type="pres">
      <dgm:prSet presAssocID="{91928B42-361E-45B5-A806-68BCCACB236A}" presName="composite" presStyleCnt="0"/>
      <dgm:spPr/>
    </dgm:pt>
    <dgm:pt modelId="{AFEBCD5F-80EC-4B67-AA7E-4BA53DF3CC00}" type="pres">
      <dgm:prSet presAssocID="{91928B42-361E-45B5-A806-68BCCACB236A}" presName="background" presStyleLbl="node0" presStyleIdx="0" presStyleCnt="1"/>
      <dgm:spPr/>
    </dgm:pt>
    <dgm:pt modelId="{D6D08FAC-FD43-47E9-A7CA-12AFAAC036E2}" type="pres">
      <dgm:prSet presAssocID="{91928B42-361E-45B5-A806-68BCCACB236A}" presName="text" presStyleLbl="fgAcc0" presStyleIdx="0" presStyleCnt="1" custScaleX="117964" custLinFactNeighborX="133" custLinFactNeighborY="45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9B4E85-4680-4BB0-92B0-CFA400508008}" type="pres">
      <dgm:prSet presAssocID="{91928B42-361E-45B5-A806-68BCCACB236A}" presName="hierChild2" presStyleCnt="0"/>
      <dgm:spPr/>
    </dgm:pt>
    <dgm:pt modelId="{48865000-9566-495A-95EB-E53DDF50DED7}" type="pres">
      <dgm:prSet presAssocID="{E84F06E0-78F9-4190-BA97-B7FCEB93E5AA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965248D-FA95-4A3E-9C5F-187C5962CC9A}" type="pres">
      <dgm:prSet presAssocID="{5108B116-9435-48E6-8A0B-1F961EFF807B}" presName="hierRoot2" presStyleCnt="0"/>
      <dgm:spPr/>
    </dgm:pt>
    <dgm:pt modelId="{5508584D-7604-437B-835E-1A5E17614813}" type="pres">
      <dgm:prSet presAssocID="{5108B116-9435-48E6-8A0B-1F961EFF807B}" presName="composite2" presStyleCnt="0"/>
      <dgm:spPr/>
    </dgm:pt>
    <dgm:pt modelId="{7AF4F6C3-7AF7-48E2-B757-BE26C5B16BCC}" type="pres">
      <dgm:prSet presAssocID="{5108B116-9435-48E6-8A0B-1F961EFF807B}" presName="background2" presStyleLbl="node2" presStyleIdx="0" presStyleCnt="2"/>
      <dgm:spPr/>
    </dgm:pt>
    <dgm:pt modelId="{52588E47-DD33-4EAB-824E-3D609F6FB0C9}" type="pres">
      <dgm:prSet presAssocID="{5108B116-9435-48E6-8A0B-1F961EFF807B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AAFFA0-A726-40AB-A684-D5D28D34E97B}" type="pres">
      <dgm:prSet presAssocID="{5108B116-9435-48E6-8A0B-1F961EFF807B}" presName="hierChild3" presStyleCnt="0"/>
      <dgm:spPr/>
    </dgm:pt>
    <dgm:pt modelId="{EF33C3A5-4CBB-429D-AE75-1842EA6BB1B6}" type="pres">
      <dgm:prSet presAssocID="{216D0967-154C-46E8-B7CA-9302B3C5F86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94D7E1-E8CD-44D2-BDFD-5A0A8E861D58}" type="pres">
      <dgm:prSet presAssocID="{F3088D71-7728-4C89-BCDF-623E61C5622C}" presName="hierRoot2" presStyleCnt="0"/>
      <dgm:spPr/>
    </dgm:pt>
    <dgm:pt modelId="{1C657FDC-B3CE-4848-BCFE-F2CA339ED954}" type="pres">
      <dgm:prSet presAssocID="{F3088D71-7728-4C89-BCDF-623E61C5622C}" presName="composite2" presStyleCnt="0"/>
      <dgm:spPr/>
    </dgm:pt>
    <dgm:pt modelId="{525B6570-0C8B-4CD0-AA8A-5925066E4BB6}" type="pres">
      <dgm:prSet presAssocID="{F3088D71-7728-4C89-BCDF-623E61C5622C}" presName="background2" presStyleLbl="node2" presStyleIdx="1" presStyleCnt="2"/>
      <dgm:spPr/>
    </dgm:pt>
    <dgm:pt modelId="{91210819-CDF9-4A11-BF95-110E3484CD52}" type="pres">
      <dgm:prSet presAssocID="{F3088D71-7728-4C89-BCDF-623E61C5622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5F8C9C-F974-406A-9D59-621107ECA285}" type="pres">
      <dgm:prSet presAssocID="{F3088D71-7728-4C89-BCDF-623E61C5622C}" presName="hierChild3" presStyleCnt="0"/>
      <dgm:spPr/>
    </dgm:pt>
    <dgm:pt modelId="{797EC470-E2EF-4B1C-92EF-0518A8F6749F}" type="pres">
      <dgm:prSet presAssocID="{408EF717-85BE-4506-95DE-DD064D03A673}" presName="Name17" presStyleLbl="parChTrans1D3" presStyleIdx="0" presStyleCnt="2"/>
      <dgm:spPr/>
      <dgm:t>
        <a:bodyPr/>
        <a:lstStyle/>
        <a:p>
          <a:endParaRPr lang="ru-RU"/>
        </a:p>
      </dgm:t>
    </dgm:pt>
    <dgm:pt modelId="{89768CEC-E3D5-473E-A6B6-E6532EFE6C28}" type="pres">
      <dgm:prSet presAssocID="{238E8D48-C818-41B4-A487-0FD875F01E0E}" presName="hierRoot3" presStyleCnt="0"/>
      <dgm:spPr/>
    </dgm:pt>
    <dgm:pt modelId="{CADBE53A-E8E9-4F58-A232-BAF7EDB4D564}" type="pres">
      <dgm:prSet presAssocID="{238E8D48-C818-41B4-A487-0FD875F01E0E}" presName="composite3" presStyleCnt="0"/>
      <dgm:spPr/>
    </dgm:pt>
    <dgm:pt modelId="{0A2920B5-CC40-40D6-A29A-5E55C6D7EEBC}" type="pres">
      <dgm:prSet presAssocID="{238E8D48-C818-41B4-A487-0FD875F01E0E}" presName="background3" presStyleLbl="node3" presStyleIdx="0" presStyleCnt="2"/>
      <dgm:spPr/>
    </dgm:pt>
    <dgm:pt modelId="{DF38AB45-F665-451E-8A50-5DCE368FD1A7}" type="pres">
      <dgm:prSet presAssocID="{238E8D48-C818-41B4-A487-0FD875F01E0E}" presName="text3" presStyleLbl="fgAcc3" presStyleIdx="0" presStyleCnt="2" custScaleX="1442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DD92E4-4C58-4730-B4F5-1614D51277B7}" type="pres">
      <dgm:prSet presAssocID="{238E8D48-C818-41B4-A487-0FD875F01E0E}" presName="hierChild4" presStyleCnt="0"/>
      <dgm:spPr/>
    </dgm:pt>
    <dgm:pt modelId="{0555A444-3BE5-482F-8AE8-480065659ED6}" type="pres">
      <dgm:prSet presAssocID="{3DB1CD77-2662-4F0D-8051-33B7FD7BEACB}" presName="Name17" presStyleLbl="parChTrans1D3" presStyleIdx="1" presStyleCnt="2"/>
      <dgm:spPr/>
      <dgm:t>
        <a:bodyPr/>
        <a:lstStyle/>
        <a:p>
          <a:endParaRPr lang="ru-RU"/>
        </a:p>
      </dgm:t>
    </dgm:pt>
    <dgm:pt modelId="{A1AC421C-0023-420D-8B6F-88CD3F61E6C7}" type="pres">
      <dgm:prSet presAssocID="{B67F15E4-01D1-4AE1-910B-5B7BE96BFA1A}" presName="hierRoot3" presStyleCnt="0"/>
      <dgm:spPr/>
    </dgm:pt>
    <dgm:pt modelId="{C55B2858-D2F2-4E7A-B028-00F656A39E45}" type="pres">
      <dgm:prSet presAssocID="{B67F15E4-01D1-4AE1-910B-5B7BE96BFA1A}" presName="composite3" presStyleCnt="0"/>
      <dgm:spPr/>
    </dgm:pt>
    <dgm:pt modelId="{AB1135D8-698B-461E-86E1-F68AB6A7274A}" type="pres">
      <dgm:prSet presAssocID="{B67F15E4-01D1-4AE1-910B-5B7BE96BFA1A}" presName="background3" presStyleLbl="node3" presStyleIdx="1" presStyleCnt="2"/>
      <dgm:spPr/>
    </dgm:pt>
    <dgm:pt modelId="{24786B6D-7023-4E83-8B3A-67916EA45935}" type="pres">
      <dgm:prSet presAssocID="{B67F15E4-01D1-4AE1-910B-5B7BE96BFA1A}" presName="text3" presStyleLbl="fgAcc3" presStyleIdx="1" presStyleCnt="2" custScaleX="1561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937CDE-B795-456C-842A-DB5773729061}" type="pres">
      <dgm:prSet presAssocID="{B67F15E4-01D1-4AE1-910B-5B7BE96BFA1A}" presName="hierChild4" presStyleCnt="0"/>
      <dgm:spPr/>
    </dgm:pt>
  </dgm:ptLst>
  <dgm:cxnLst>
    <dgm:cxn modelId="{8F15ABC3-DA48-4B08-8F18-F47030A0F169}" type="presOf" srcId="{91928B42-361E-45B5-A806-68BCCACB236A}" destId="{D6D08FAC-FD43-47E9-A7CA-12AFAAC036E2}" srcOrd="0" destOrd="0" presId="urn:microsoft.com/office/officeart/2005/8/layout/hierarchy1"/>
    <dgm:cxn modelId="{BF0D51AB-56D9-447D-BC97-C6C9691C9443}" type="presOf" srcId="{408EF717-85BE-4506-95DE-DD064D03A673}" destId="{797EC470-E2EF-4B1C-92EF-0518A8F6749F}" srcOrd="0" destOrd="0" presId="urn:microsoft.com/office/officeart/2005/8/layout/hierarchy1"/>
    <dgm:cxn modelId="{6D7E465F-3D37-4101-8926-39AF61DF94C2}" type="presOf" srcId="{F3088D71-7728-4C89-BCDF-623E61C5622C}" destId="{91210819-CDF9-4A11-BF95-110E3484CD52}" srcOrd="0" destOrd="0" presId="urn:microsoft.com/office/officeart/2005/8/layout/hierarchy1"/>
    <dgm:cxn modelId="{90D6A907-CB10-40A6-A16C-D73C52E64B99}" type="presOf" srcId="{238E8D48-C818-41B4-A487-0FD875F01E0E}" destId="{DF38AB45-F665-451E-8A50-5DCE368FD1A7}" srcOrd="0" destOrd="0" presId="urn:microsoft.com/office/officeart/2005/8/layout/hierarchy1"/>
    <dgm:cxn modelId="{0A626EE4-B017-414B-97EF-DF8692845CBD}" type="presOf" srcId="{A1C24A39-1150-49CD-9796-CF8ED42BFA99}" destId="{0F5D28F0-2C69-42E0-A283-E46E2126E8DC}" srcOrd="0" destOrd="0" presId="urn:microsoft.com/office/officeart/2005/8/layout/hierarchy1"/>
    <dgm:cxn modelId="{C97BEF91-392A-46D4-8B2D-4D829D369174}" type="presOf" srcId="{5108B116-9435-48E6-8A0B-1F961EFF807B}" destId="{52588E47-DD33-4EAB-824E-3D609F6FB0C9}" srcOrd="0" destOrd="0" presId="urn:microsoft.com/office/officeart/2005/8/layout/hierarchy1"/>
    <dgm:cxn modelId="{DDD2E979-AE07-4D86-98D9-1D77A2A512D5}" type="presOf" srcId="{216D0967-154C-46E8-B7CA-9302B3C5F860}" destId="{EF33C3A5-4CBB-429D-AE75-1842EA6BB1B6}" srcOrd="0" destOrd="0" presId="urn:microsoft.com/office/officeart/2005/8/layout/hierarchy1"/>
    <dgm:cxn modelId="{04E62BF2-30D3-4D3B-95DF-6C6CB74766EF}" srcId="{F3088D71-7728-4C89-BCDF-623E61C5622C}" destId="{238E8D48-C818-41B4-A487-0FD875F01E0E}" srcOrd="0" destOrd="0" parTransId="{408EF717-85BE-4506-95DE-DD064D03A673}" sibTransId="{BDDB2F7A-76F4-4756-960C-54D252DC6B5D}"/>
    <dgm:cxn modelId="{D0B46348-233F-4741-BF75-9D244D7B39BF}" srcId="{A1C24A39-1150-49CD-9796-CF8ED42BFA99}" destId="{91928B42-361E-45B5-A806-68BCCACB236A}" srcOrd="0" destOrd="0" parTransId="{E4F99B57-8F8C-4CEC-A45F-2675EE515C7D}" sibTransId="{4440711A-299D-4EE8-9834-CEF3E57ED0CA}"/>
    <dgm:cxn modelId="{007673CC-E08F-432F-B3BF-3066927868F7}" type="presOf" srcId="{E84F06E0-78F9-4190-BA97-B7FCEB93E5AA}" destId="{48865000-9566-495A-95EB-E53DDF50DED7}" srcOrd="0" destOrd="0" presId="urn:microsoft.com/office/officeart/2005/8/layout/hierarchy1"/>
    <dgm:cxn modelId="{7A24B60F-CCE9-4B5E-849E-267EE7F3A71E}" srcId="{91928B42-361E-45B5-A806-68BCCACB236A}" destId="{F3088D71-7728-4C89-BCDF-623E61C5622C}" srcOrd="1" destOrd="0" parTransId="{216D0967-154C-46E8-B7CA-9302B3C5F860}" sibTransId="{166C0E2E-8245-4A93-9E49-0DFF8CF92045}"/>
    <dgm:cxn modelId="{8E09FC7B-D6A2-43F6-B805-9FE7DCD34106}" type="presOf" srcId="{B67F15E4-01D1-4AE1-910B-5B7BE96BFA1A}" destId="{24786B6D-7023-4E83-8B3A-67916EA45935}" srcOrd="0" destOrd="0" presId="urn:microsoft.com/office/officeart/2005/8/layout/hierarchy1"/>
    <dgm:cxn modelId="{582C290E-D352-45E6-879D-0FD7431928D6}" type="presOf" srcId="{3DB1CD77-2662-4F0D-8051-33B7FD7BEACB}" destId="{0555A444-3BE5-482F-8AE8-480065659ED6}" srcOrd="0" destOrd="0" presId="urn:microsoft.com/office/officeart/2005/8/layout/hierarchy1"/>
    <dgm:cxn modelId="{41152681-B511-498F-A263-88AF36C09832}" srcId="{F3088D71-7728-4C89-BCDF-623E61C5622C}" destId="{B67F15E4-01D1-4AE1-910B-5B7BE96BFA1A}" srcOrd="1" destOrd="0" parTransId="{3DB1CD77-2662-4F0D-8051-33B7FD7BEACB}" sibTransId="{B85BB549-ABFA-4B2F-A0DE-6952F5AAC846}"/>
    <dgm:cxn modelId="{245DCCD5-DC8A-49BB-90DE-54FA2E36BFBF}" srcId="{91928B42-361E-45B5-A806-68BCCACB236A}" destId="{5108B116-9435-48E6-8A0B-1F961EFF807B}" srcOrd="0" destOrd="0" parTransId="{E84F06E0-78F9-4190-BA97-B7FCEB93E5AA}" sibTransId="{F43DF576-1857-4372-BD2A-37C12DAB428C}"/>
    <dgm:cxn modelId="{B4F58008-220C-4139-AD5A-3298CEF396DD}" type="presParOf" srcId="{0F5D28F0-2C69-42E0-A283-E46E2126E8DC}" destId="{C0C2B95E-8667-492B-B036-5840123BCD14}" srcOrd="0" destOrd="0" presId="urn:microsoft.com/office/officeart/2005/8/layout/hierarchy1"/>
    <dgm:cxn modelId="{B1C5BDE8-242D-467A-953A-F6AE0E217BFF}" type="presParOf" srcId="{C0C2B95E-8667-492B-B036-5840123BCD14}" destId="{C3C03C18-16F8-4340-AEC6-5315163067EB}" srcOrd="0" destOrd="0" presId="urn:microsoft.com/office/officeart/2005/8/layout/hierarchy1"/>
    <dgm:cxn modelId="{85B88ED7-B654-46A7-ADB1-7BED53719DB8}" type="presParOf" srcId="{C3C03C18-16F8-4340-AEC6-5315163067EB}" destId="{AFEBCD5F-80EC-4B67-AA7E-4BA53DF3CC00}" srcOrd="0" destOrd="0" presId="urn:microsoft.com/office/officeart/2005/8/layout/hierarchy1"/>
    <dgm:cxn modelId="{F500A989-EB00-45E4-BA2C-C40397FEE770}" type="presParOf" srcId="{C3C03C18-16F8-4340-AEC6-5315163067EB}" destId="{D6D08FAC-FD43-47E9-A7CA-12AFAAC036E2}" srcOrd="1" destOrd="0" presId="urn:microsoft.com/office/officeart/2005/8/layout/hierarchy1"/>
    <dgm:cxn modelId="{FBE7EF3F-9E95-4F92-B89B-C61E8475442A}" type="presParOf" srcId="{C0C2B95E-8667-492B-B036-5840123BCD14}" destId="{479B4E85-4680-4BB0-92B0-CFA400508008}" srcOrd="1" destOrd="0" presId="urn:microsoft.com/office/officeart/2005/8/layout/hierarchy1"/>
    <dgm:cxn modelId="{E24B98C8-124A-4358-ACBB-C057302C66FD}" type="presParOf" srcId="{479B4E85-4680-4BB0-92B0-CFA400508008}" destId="{48865000-9566-495A-95EB-E53DDF50DED7}" srcOrd="0" destOrd="0" presId="urn:microsoft.com/office/officeart/2005/8/layout/hierarchy1"/>
    <dgm:cxn modelId="{2AEFAF75-D0E6-4C19-BEB0-852E0141447C}" type="presParOf" srcId="{479B4E85-4680-4BB0-92B0-CFA400508008}" destId="{6965248D-FA95-4A3E-9C5F-187C5962CC9A}" srcOrd="1" destOrd="0" presId="urn:microsoft.com/office/officeart/2005/8/layout/hierarchy1"/>
    <dgm:cxn modelId="{FCCF3C22-EE9A-4A12-B6C1-8E1D6B8E70C1}" type="presParOf" srcId="{6965248D-FA95-4A3E-9C5F-187C5962CC9A}" destId="{5508584D-7604-437B-835E-1A5E17614813}" srcOrd="0" destOrd="0" presId="urn:microsoft.com/office/officeart/2005/8/layout/hierarchy1"/>
    <dgm:cxn modelId="{D8E9F2C0-04BD-4600-921C-EC611925E1DD}" type="presParOf" srcId="{5508584D-7604-437B-835E-1A5E17614813}" destId="{7AF4F6C3-7AF7-48E2-B757-BE26C5B16BCC}" srcOrd="0" destOrd="0" presId="urn:microsoft.com/office/officeart/2005/8/layout/hierarchy1"/>
    <dgm:cxn modelId="{832A4B83-7FE3-4B07-A0EB-E548B2E63B68}" type="presParOf" srcId="{5508584D-7604-437B-835E-1A5E17614813}" destId="{52588E47-DD33-4EAB-824E-3D609F6FB0C9}" srcOrd="1" destOrd="0" presId="urn:microsoft.com/office/officeart/2005/8/layout/hierarchy1"/>
    <dgm:cxn modelId="{5636A404-D9AF-4CB6-8FD0-C3DA45D084AA}" type="presParOf" srcId="{6965248D-FA95-4A3E-9C5F-187C5962CC9A}" destId="{B5AAFFA0-A726-40AB-A684-D5D28D34E97B}" srcOrd="1" destOrd="0" presId="urn:microsoft.com/office/officeart/2005/8/layout/hierarchy1"/>
    <dgm:cxn modelId="{97D4DB2F-5B59-4180-8392-73E9E3F60F25}" type="presParOf" srcId="{479B4E85-4680-4BB0-92B0-CFA400508008}" destId="{EF33C3A5-4CBB-429D-AE75-1842EA6BB1B6}" srcOrd="2" destOrd="0" presId="urn:microsoft.com/office/officeart/2005/8/layout/hierarchy1"/>
    <dgm:cxn modelId="{BE1D90A0-FE78-4D13-89E4-6BDF5B75AB4F}" type="presParOf" srcId="{479B4E85-4680-4BB0-92B0-CFA400508008}" destId="{D194D7E1-E8CD-44D2-BDFD-5A0A8E861D58}" srcOrd="3" destOrd="0" presId="urn:microsoft.com/office/officeart/2005/8/layout/hierarchy1"/>
    <dgm:cxn modelId="{98383C0D-4AA2-4973-80DA-43ADCBBCA226}" type="presParOf" srcId="{D194D7E1-E8CD-44D2-BDFD-5A0A8E861D58}" destId="{1C657FDC-B3CE-4848-BCFE-F2CA339ED954}" srcOrd="0" destOrd="0" presId="urn:microsoft.com/office/officeart/2005/8/layout/hierarchy1"/>
    <dgm:cxn modelId="{E11E1A77-B1ED-4417-ADB0-ED887AEC0822}" type="presParOf" srcId="{1C657FDC-B3CE-4848-BCFE-F2CA339ED954}" destId="{525B6570-0C8B-4CD0-AA8A-5925066E4BB6}" srcOrd="0" destOrd="0" presId="urn:microsoft.com/office/officeart/2005/8/layout/hierarchy1"/>
    <dgm:cxn modelId="{828A090E-D341-4E98-9C5C-8A3C7127C804}" type="presParOf" srcId="{1C657FDC-B3CE-4848-BCFE-F2CA339ED954}" destId="{91210819-CDF9-4A11-BF95-110E3484CD52}" srcOrd="1" destOrd="0" presId="urn:microsoft.com/office/officeart/2005/8/layout/hierarchy1"/>
    <dgm:cxn modelId="{D7858114-A7C5-4E45-9589-E87042BE68B0}" type="presParOf" srcId="{D194D7E1-E8CD-44D2-BDFD-5A0A8E861D58}" destId="{0C5F8C9C-F974-406A-9D59-621107ECA285}" srcOrd="1" destOrd="0" presId="urn:microsoft.com/office/officeart/2005/8/layout/hierarchy1"/>
    <dgm:cxn modelId="{EEE896D6-F7C7-4F54-8FC4-F60187E2F17C}" type="presParOf" srcId="{0C5F8C9C-F974-406A-9D59-621107ECA285}" destId="{797EC470-E2EF-4B1C-92EF-0518A8F6749F}" srcOrd="0" destOrd="0" presId="urn:microsoft.com/office/officeart/2005/8/layout/hierarchy1"/>
    <dgm:cxn modelId="{E7F52C24-B66A-430E-ADDE-B71F56E64F1B}" type="presParOf" srcId="{0C5F8C9C-F974-406A-9D59-621107ECA285}" destId="{89768CEC-E3D5-473E-A6B6-E6532EFE6C28}" srcOrd="1" destOrd="0" presId="urn:microsoft.com/office/officeart/2005/8/layout/hierarchy1"/>
    <dgm:cxn modelId="{30B0F548-9173-4003-91A4-4B4B0D0CB369}" type="presParOf" srcId="{89768CEC-E3D5-473E-A6B6-E6532EFE6C28}" destId="{CADBE53A-E8E9-4F58-A232-BAF7EDB4D564}" srcOrd="0" destOrd="0" presId="urn:microsoft.com/office/officeart/2005/8/layout/hierarchy1"/>
    <dgm:cxn modelId="{55DC0E19-405E-4E5D-8A98-576FDCB193EE}" type="presParOf" srcId="{CADBE53A-E8E9-4F58-A232-BAF7EDB4D564}" destId="{0A2920B5-CC40-40D6-A29A-5E55C6D7EEBC}" srcOrd="0" destOrd="0" presId="urn:microsoft.com/office/officeart/2005/8/layout/hierarchy1"/>
    <dgm:cxn modelId="{0453D8C8-49EB-4A9F-9420-BFA2BA458D76}" type="presParOf" srcId="{CADBE53A-E8E9-4F58-A232-BAF7EDB4D564}" destId="{DF38AB45-F665-451E-8A50-5DCE368FD1A7}" srcOrd="1" destOrd="0" presId="urn:microsoft.com/office/officeart/2005/8/layout/hierarchy1"/>
    <dgm:cxn modelId="{3C13D529-B9B1-4718-80A1-53CB86775395}" type="presParOf" srcId="{89768CEC-E3D5-473E-A6B6-E6532EFE6C28}" destId="{71DD92E4-4C58-4730-B4F5-1614D51277B7}" srcOrd="1" destOrd="0" presId="urn:microsoft.com/office/officeart/2005/8/layout/hierarchy1"/>
    <dgm:cxn modelId="{090DEC1A-7B94-4892-9749-73D59B509FC0}" type="presParOf" srcId="{0C5F8C9C-F974-406A-9D59-621107ECA285}" destId="{0555A444-3BE5-482F-8AE8-480065659ED6}" srcOrd="2" destOrd="0" presId="urn:microsoft.com/office/officeart/2005/8/layout/hierarchy1"/>
    <dgm:cxn modelId="{F6F41967-46B6-43AD-92DC-381E5C9A2603}" type="presParOf" srcId="{0C5F8C9C-F974-406A-9D59-621107ECA285}" destId="{A1AC421C-0023-420D-8B6F-88CD3F61E6C7}" srcOrd="3" destOrd="0" presId="urn:microsoft.com/office/officeart/2005/8/layout/hierarchy1"/>
    <dgm:cxn modelId="{B33E99F8-431C-42AC-8EF8-1255F82FEA24}" type="presParOf" srcId="{A1AC421C-0023-420D-8B6F-88CD3F61E6C7}" destId="{C55B2858-D2F2-4E7A-B028-00F656A39E45}" srcOrd="0" destOrd="0" presId="urn:microsoft.com/office/officeart/2005/8/layout/hierarchy1"/>
    <dgm:cxn modelId="{63F271FE-05EB-4CAA-9E3E-DE262305F45E}" type="presParOf" srcId="{C55B2858-D2F2-4E7A-B028-00F656A39E45}" destId="{AB1135D8-698B-461E-86E1-F68AB6A7274A}" srcOrd="0" destOrd="0" presId="urn:microsoft.com/office/officeart/2005/8/layout/hierarchy1"/>
    <dgm:cxn modelId="{F8035B0D-3CBB-4C47-97B0-46D4842CBF3B}" type="presParOf" srcId="{C55B2858-D2F2-4E7A-B028-00F656A39E45}" destId="{24786B6D-7023-4E83-8B3A-67916EA45935}" srcOrd="1" destOrd="0" presId="urn:microsoft.com/office/officeart/2005/8/layout/hierarchy1"/>
    <dgm:cxn modelId="{DB427611-2F7E-4025-8C54-5F4350867314}" type="presParOf" srcId="{A1AC421C-0023-420D-8B6F-88CD3F61E6C7}" destId="{95937CDE-B795-456C-842A-DB577372906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C24A39-1150-49CD-9796-CF8ED42BFA9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1928B42-361E-45B5-A806-68BCCACB236A}">
      <dgm:prSet phldrT="[Текст]" custT="1"/>
      <dgm:spPr/>
      <dgm:t>
        <a:bodyPr/>
        <a:lstStyle/>
        <a:p>
          <a:r>
            <a:rPr lang="ru-RU" sz="54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Типы развития</a:t>
          </a:r>
          <a:endParaRPr lang="ru-RU" sz="54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E4F99B57-8F8C-4CEC-A45F-2675EE515C7D}" type="parTrans" cxnId="{D0B46348-233F-4741-BF75-9D244D7B39BF}">
      <dgm:prSet/>
      <dgm:spPr/>
      <dgm:t>
        <a:bodyPr/>
        <a:lstStyle/>
        <a:p>
          <a:endParaRPr lang="ru-RU"/>
        </a:p>
      </dgm:t>
    </dgm:pt>
    <dgm:pt modelId="{4440711A-299D-4EE8-9834-CEF3E57ED0CA}" type="sibTrans" cxnId="{D0B46348-233F-4741-BF75-9D244D7B39BF}">
      <dgm:prSet/>
      <dgm:spPr/>
      <dgm:t>
        <a:bodyPr/>
        <a:lstStyle/>
        <a:p>
          <a:endParaRPr lang="ru-RU"/>
        </a:p>
      </dgm:t>
    </dgm:pt>
    <dgm:pt modelId="{5108B116-9435-48E6-8A0B-1F961EFF807B}">
      <dgm:prSet phldrT="[Текст]" custT="1"/>
      <dgm:spPr/>
      <dgm:t>
        <a:bodyPr/>
        <a:lstStyle/>
        <a:p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Прямое</a:t>
          </a:r>
          <a:endParaRPr lang="ru-RU" sz="54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E84F06E0-78F9-4190-BA97-B7FCEB93E5AA}" type="parTrans" cxnId="{245DCCD5-DC8A-49BB-90DE-54FA2E36BFBF}">
      <dgm:prSet/>
      <dgm:spPr/>
      <dgm:t>
        <a:bodyPr/>
        <a:lstStyle/>
        <a:p>
          <a:endParaRPr lang="ru-RU"/>
        </a:p>
      </dgm:t>
    </dgm:pt>
    <dgm:pt modelId="{F43DF576-1857-4372-BD2A-37C12DAB428C}" type="sibTrans" cxnId="{245DCCD5-DC8A-49BB-90DE-54FA2E36BFBF}">
      <dgm:prSet/>
      <dgm:spPr/>
      <dgm:t>
        <a:bodyPr/>
        <a:lstStyle/>
        <a:p>
          <a:endParaRPr lang="ru-RU"/>
        </a:p>
      </dgm:t>
    </dgm:pt>
    <dgm:pt modelId="{F3088D71-7728-4C89-BCDF-623E61C5622C}">
      <dgm:prSet phldrT="[Текст]" custT="1"/>
      <dgm:spPr/>
      <dgm:t>
        <a:bodyPr/>
        <a:lstStyle/>
        <a:p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Непрямое </a:t>
          </a: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216D0967-154C-46E8-B7CA-9302B3C5F860}" type="parTrans" cxnId="{7A24B60F-CCE9-4B5E-849E-267EE7F3A71E}">
      <dgm:prSet/>
      <dgm:spPr/>
      <dgm:t>
        <a:bodyPr/>
        <a:lstStyle/>
        <a:p>
          <a:endParaRPr lang="ru-RU"/>
        </a:p>
      </dgm:t>
    </dgm:pt>
    <dgm:pt modelId="{166C0E2E-8245-4A93-9E49-0DFF8CF92045}" type="sibTrans" cxnId="{7A24B60F-CCE9-4B5E-849E-267EE7F3A71E}">
      <dgm:prSet/>
      <dgm:spPr/>
      <dgm:t>
        <a:bodyPr/>
        <a:lstStyle/>
        <a:p>
          <a:endParaRPr lang="ru-RU"/>
        </a:p>
      </dgm:t>
    </dgm:pt>
    <dgm:pt modelId="{238E8D48-C818-41B4-A487-0FD875F01E0E}">
      <dgm:prSet custT="1"/>
      <dgm:spPr/>
      <dgm:t>
        <a:bodyPr/>
        <a:lstStyle/>
        <a:p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С полным превращением</a:t>
          </a: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408EF717-85BE-4506-95DE-DD064D03A673}" type="parTrans" cxnId="{04E62BF2-30D3-4D3B-95DF-6C6CB74766EF}">
      <dgm:prSet/>
      <dgm:spPr/>
      <dgm:t>
        <a:bodyPr/>
        <a:lstStyle/>
        <a:p>
          <a:endParaRPr lang="ru-RU"/>
        </a:p>
      </dgm:t>
    </dgm:pt>
    <dgm:pt modelId="{BDDB2F7A-76F4-4756-960C-54D252DC6B5D}" type="sibTrans" cxnId="{04E62BF2-30D3-4D3B-95DF-6C6CB74766EF}">
      <dgm:prSet/>
      <dgm:spPr/>
      <dgm:t>
        <a:bodyPr/>
        <a:lstStyle/>
        <a:p>
          <a:endParaRPr lang="ru-RU"/>
        </a:p>
      </dgm:t>
    </dgm:pt>
    <dgm:pt modelId="{B67F15E4-01D1-4AE1-910B-5B7BE96BFA1A}">
      <dgm:prSet custT="1"/>
      <dgm:spPr/>
      <dgm:t>
        <a:bodyPr/>
        <a:lstStyle/>
        <a:p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С</a:t>
          </a:r>
          <a:r>
            <a:rPr lang="ru-RU" sz="3500" kern="1200" dirty="0" smtClean="0"/>
            <a:t> </a:t>
          </a:r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неполным превращением</a:t>
          </a: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gm:t>
    </dgm:pt>
    <dgm:pt modelId="{3DB1CD77-2662-4F0D-8051-33B7FD7BEACB}" type="parTrans" cxnId="{41152681-B511-498F-A263-88AF36C09832}">
      <dgm:prSet/>
      <dgm:spPr/>
      <dgm:t>
        <a:bodyPr/>
        <a:lstStyle/>
        <a:p>
          <a:endParaRPr lang="ru-RU"/>
        </a:p>
      </dgm:t>
    </dgm:pt>
    <dgm:pt modelId="{B85BB549-ABFA-4B2F-A0DE-6952F5AAC846}" type="sibTrans" cxnId="{41152681-B511-498F-A263-88AF36C09832}">
      <dgm:prSet/>
      <dgm:spPr/>
      <dgm:t>
        <a:bodyPr/>
        <a:lstStyle/>
        <a:p>
          <a:endParaRPr lang="ru-RU"/>
        </a:p>
      </dgm:t>
    </dgm:pt>
    <dgm:pt modelId="{0F5D28F0-2C69-42E0-A283-E46E2126E8DC}" type="pres">
      <dgm:prSet presAssocID="{A1C24A39-1150-49CD-9796-CF8ED42BFA9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0C2B95E-8667-492B-B036-5840123BCD14}" type="pres">
      <dgm:prSet presAssocID="{91928B42-361E-45B5-A806-68BCCACB236A}" presName="hierRoot1" presStyleCnt="0"/>
      <dgm:spPr/>
    </dgm:pt>
    <dgm:pt modelId="{C3C03C18-16F8-4340-AEC6-5315163067EB}" type="pres">
      <dgm:prSet presAssocID="{91928B42-361E-45B5-A806-68BCCACB236A}" presName="composite" presStyleCnt="0"/>
      <dgm:spPr/>
    </dgm:pt>
    <dgm:pt modelId="{AFEBCD5F-80EC-4B67-AA7E-4BA53DF3CC00}" type="pres">
      <dgm:prSet presAssocID="{91928B42-361E-45B5-A806-68BCCACB236A}" presName="background" presStyleLbl="node0" presStyleIdx="0" presStyleCnt="1"/>
      <dgm:spPr/>
    </dgm:pt>
    <dgm:pt modelId="{D6D08FAC-FD43-47E9-A7CA-12AFAAC036E2}" type="pres">
      <dgm:prSet presAssocID="{91928B42-361E-45B5-A806-68BCCACB236A}" presName="text" presStyleLbl="fgAcc0" presStyleIdx="0" presStyleCnt="1" custScaleX="117964" custLinFactNeighborX="133" custLinFactNeighborY="45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9B4E85-4680-4BB0-92B0-CFA400508008}" type="pres">
      <dgm:prSet presAssocID="{91928B42-361E-45B5-A806-68BCCACB236A}" presName="hierChild2" presStyleCnt="0"/>
      <dgm:spPr/>
    </dgm:pt>
    <dgm:pt modelId="{48865000-9566-495A-95EB-E53DDF50DED7}" type="pres">
      <dgm:prSet presAssocID="{E84F06E0-78F9-4190-BA97-B7FCEB93E5AA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965248D-FA95-4A3E-9C5F-187C5962CC9A}" type="pres">
      <dgm:prSet presAssocID="{5108B116-9435-48E6-8A0B-1F961EFF807B}" presName="hierRoot2" presStyleCnt="0"/>
      <dgm:spPr/>
    </dgm:pt>
    <dgm:pt modelId="{5508584D-7604-437B-835E-1A5E17614813}" type="pres">
      <dgm:prSet presAssocID="{5108B116-9435-48E6-8A0B-1F961EFF807B}" presName="composite2" presStyleCnt="0"/>
      <dgm:spPr/>
    </dgm:pt>
    <dgm:pt modelId="{7AF4F6C3-7AF7-48E2-B757-BE26C5B16BCC}" type="pres">
      <dgm:prSet presAssocID="{5108B116-9435-48E6-8A0B-1F961EFF807B}" presName="background2" presStyleLbl="node2" presStyleIdx="0" presStyleCnt="2"/>
      <dgm:spPr/>
    </dgm:pt>
    <dgm:pt modelId="{52588E47-DD33-4EAB-824E-3D609F6FB0C9}" type="pres">
      <dgm:prSet presAssocID="{5108B116-9435-48E6-8A0B-1F961EFF807B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AAFFA0-A726-40AB-A684-D5D28D34E97B}" type="pres">
      <dgm:prSet presAssocID="{5108B116-9435-48E6-8A0B-1F961EFF807B}" presName="hierChild3" presStyleCnt="0"/>
      <dgm:spPr/>
    </dgm:pt>
    <dgm:pt modelId="{EF33C3A5-4CBB-429D-AE75-1842EA6BB1B6}" type="pres">
      <dgm:prSet presAssocID="{216D0967-154C-46E8-B7CA-9302B3C5F86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94D7E1-E8CD-44D2-BDFD-5A0A8E861D58}" type="pres">
      <dgm:prSet presAssocID="{F3088D71-7728-4C89-BCDF-623E61C5622C}" presName="hierRoot2" presStyleCnt="0"/>
      <dgm:spPr/>
    </dgm:pt>
    <dgm:pt modelId="{1C657FDC-B3CE-4848-BCFE-F2CA339ED954}" type="pres">
      <dgm:prSet presAssocID="{F3088D71-7728-4C89-BCDF-623E61C5622C}" presName="composite2" presStyleCnt="0"/>
      <dgm:spPr/>
    </dgm:pt>
    <dgm:pt modelId="{525B6570-0C8B-4CD0-AA8A-5925066E4BB6}" type="pres">
      <dgm:prSet presAssocID="{F3088D71-7728-4C89-BCDF-623E61C5622C}" presName="background2" presStyleLbl="node2" presStyleIdx="1" presStyleCnt="2"/>
      <dgm:spPr/>
    </dgm:pt>
    <dgm:pt modelId="{91210819-CDF9-4A11-BF95-110E3484CD52}" type="pres">
      <dgm:prSet presAssocID="{F3088D71-7728-4C89-BCDF-623E61C5622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5F8C9C-F974-406A-9D59-621107ECA285}" type="pres">
      <dgm:prSet presAssocID="{F3088D71-7728-4C89-BCDF-623E61C5622C}" presName="hierChild3" presStyleCnt="0"/>
      <dgm:spPr/>
    </dgm:pt>
    <dgm:pt modelId="{797EC470-E2EF-4B1C-92EF-0518A8F6749F}" type="pres">
      <dgm:prSet presAssocID="{408EF717-85BE-4506-95DE-DD064D03A673}" presName="Name17" presStyleLbl="parChTrans1D3" presStyleIdx="0" presStyleCnt="2"/>
      <dgm:spPr/>
      <dgm:t>
        <a:bodyPr/>
        <a:lstStyle/>
        <a:p>
          <a:endParaRPr lang="ru-RU"/>
        </a:p>
      </dgm:t>
    </dgm:pt>
    <dgm:pt modelId="{89768CEC-E3D5-473E-A6B6-E6532EFE6C28}" type="pres">
      <dgm:prSet presAssocID="{238E8D48-C818-41B4-A487-0FD875F01E0E}" presName="hierRoot3" presStyleCnt="0"/>
      <dgm:spPr/>
    </dgm:pt>
    <dgm:pt modelId="{CADBE53A-E8E9-4F58-A232-BAF7EDB4D564}" type="pres">
      <dgm:prSet presAssocID="{238E8D48-C818-41B4-A487-0FD875F01E0E}" presName="composite3" presStyleCnt="0"/>
      <dgm:spPr/>
    </dgm:pt>
    <dgm:pt modelId="{0A2920B5-CC40-40D6-A29A-5E55C6D7EEBC}" type="pres">
      <dgm:prSet presAssocID="{238E8D48-C818-41B4-A487-0FD875F01E0E}" presName="background3" presStyleLbl="node3" presStyleIdx="0" presStyleCnt="2"/>
      <dgm:spPr/>
    </dgm:pt>
    <dgm:pt modelId="{DF38AB45-F665-451E-8A50-5DCE368FD1A7}" type="pres">
      <dgm:prSet presAssocID="{238E8D48-C818-41B4-A487-0FD875F01E0E}" presName="text3" presStyleLbl="fgAcc3" presStyleIdx="0" presStyleCnt="2" custScaleX="1442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DD92E4-4C58-4730-B4F5-1614D51277B7}" type="pres">
      <dgm:prSet presAssocID="{238E8D48-C818-41B4-A487-0FD875F01E0E}" presName="hierChild4" presStyleCnt="0"/>
      <dgm:spPr/>
    </dgm:pt>
    <dgm:pt modelId="{0555A444-3BE5-482F-8AE8-480065659ED6}" type="pres">
      <dgm:prSet presAssocID="{3DB1CD77-2662-4F0D-8051-33B7FD7BEACB}" presName="Name17" presStyleLbl="parChTrans1D3" presStyleIdx="1" presStyleCnt="2"/>
      <dgm:spPr/>
      <dgm:t>
        <a:bodyPr/>
        <a:lstStyle/>
        <a:p>
          <a:endParaRPr lang="ru-RU"/>
        </a:p>
      </dgm:t>
    </dgm:pt>
    <dgm:pt modelId="{A1AC421C-0023-420D-8B6F-88CD3F61E6C7}" type="pres">
      <dgm:prSet presAssocID="{B67F15E4-01D1-4AE1-910B-5B7BE96BFA1A}" presName="hierRoot3" presStyleCnt="0"/>
      <dgm:spPr/>
    </dgm:pt>
    <dgm:pt modelId="{C55B2858-D2F2-4E7A-B028-00F656A39E45}" type="pres">
      <dgm:prSet presAssocID="{B67F15E4-01D1-4AE1-910B-5B7BE96BFA1A}" presName="composite3" presStyleCnt="0"/>
      <dgm:spPr/>
    </dgm:pt>
    <dgm:pt modelId="{AB1135D8-698B-461E-86E1-F68AB6A7274A}" type="pres">
      <dgm:prSet presAssocID="{B67F15E4-01D1-4AE1-910B-5B7BE96BFA1A}" presName="background3" presStyleLbl="node3" presStyleIdx="1" presStyleCnt="2"/>
      <dgm:spPr/>
    </dgm:pt>
    <dgm:pt modelId="{24786B6D-7023-4E83-8B3A-67916EA45935}" type="pres">
      <dgm:prSet presAssocID="{B67F15E4-01D1-4AE1-910B-5B7BE96BFA1A}" presName="text3" presStyleLbl="fgAcc3" presStyleIdx="1" presStyleCnt="2" custScaleX="1561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937CDE-B795-456C-842A-DB5773729061}" type="pres">
      <dgm:prSet presAssocID="{B67F15E4-01D1-4AE1-910B-5B7BE96BFA1A}" presName="hierChild4" presStyleCnt="0"/>
      <dgm:spPr/>
    </dgm:pt>
  </dgm:ptLst>
  <dgm:cxnLst>
    <dgm:cxn modelId="{8F15ABC3-DA48-4B08-8F18-F47030A0F169}" type="presOf" srcId="{91928B42-361E-45B5-A806-68BCCACB236A}" destId="{D6D08FAC-FD43-47E9-A7CA-12AFAAC036E2}" srcOrd="0" destOrd="0" presId="urn:microsoft.com/office/officeart/2005/8/layout/hierarchy1"/>
    <dgm:cxn modelId="{BF0D51AB-56D9-447D-BC97-C6C9691C9443}" type="presOf" srcId="{408EF717-85BE-4506-95DE-DD064D03A673}" destId="{797EC470-E2EF-4B1C-92EF-0518A8F6749F}" srcOrd="0" destOrd="0" presId="urn:microsoft.com/office/officeart/2005/8/layout/hierarchy1"/>
    <dgm:cxn modelId="{6D7E465F-3D37-4101-8926-39AF61DF94C2}" type="presOf" srcId="{F3088D71-7728-4C89-BCDF-623E61C5622C}" destId="{91210819-CDF9-4A11-BF95-110E3484CD52}" srcOrd="0" destOrd="0" presId="urn:microsoft.com/office/officeart/2005/8/layout/hierarchy1"/>
    <dgm:cxn modelId="{90D6A907-CB10-40A6-A16C-D73C52E64B99}" type="presOf" srcId="{238E8D48-C818-41B4-A487-0FD875F01E0E}" destId="{DF38AB45-F665-451E-8A50-5DCE368FD1A7}" srcOrd="0" destOrd="0" presId="urn:microsoft.com/office/officeart/2005/8/layout/hierarchy1"/>
    <dgm:cxn modelId="{0A626EE4-B017-414B-97EF-DF8692845CBD}" type="presOf" srcId="{A1C24A39-1150-49CD-9796-CF8ED42BFA99}" destId="{0F5D28F0-2C69-42E0-A283-E46E2126E8DC}" srcOrd="0" destOrd="0" presId="urn:microsoft.com/office/officeart/2005/8/layout/hierarchy1"/>
    <dgm:cxn modelId="{C97BEF91-392A-46D4-8B2D-4D829D369174}" type="presOf" srcId="{5108B116-9435-48E6-8A0B-1F961EFF807B}" destId="{52588E47-DD33-4EAB-824E-3D609F6FB0C9}" srcOrd="0" destOrd="0" presId="urn:microsoft.com/office/officeart/2005/8/layout/hierarchy1"/>
    <dgm:cxn modelId="{DDD2E979-AE07-4D86-98D9-1D77A2A512D5}" type="presOf" srcId="{216D0967-154C-46E8-B7CA-9302B3C5F860}" destId="{EF33C3A5-4CBB-429D-AE75-1842EA6BB1B6}" srcOrd="0" destOrd="0" presId="urn:microsoft.com/office/officeart/2005/8/layout/hierarchy1"/>
    <dgm:cxn modelId="{04E62BF2-30D3-4D3B-95DF-6C6CB74766EF}" srcId="{F3088D71-7728-4C89-BCDF-623E61C5622C}" destId="{238E8D48-C818-41B4-A487-0FD875F01E0E}" srcOrd="0" destOrd="0" parTransId="{408EF717-85BE-4506-95DE-DD064D03A673}" sibTransId="{BDDB2F7A-76F4-4756-960C-54D252DC6B5D}"/>
    <dgm:cxn modelId="{D0B46348-233F-4741-BF75-9D244D7B39BF}" srcId="{A1C24A39-1150-49CD-9796-CF8ED42BFA99}" destId="{91928B42-361E-45B5-A806-68BCCACB236A}" srcOrd="0" destOrd="0" parTransId="{E4F99B57-8F8C-4CEC-A45F-2675EE515C7D}" sibTransId="{4440711A-299D-4EE8-9834-CEF3E57ED0CA}"/>
    <dgm:cxn modelId="{007673CC-E08F-432F-B3BF-3066927868F7}" type="presOf" srcId="{E84F06E0-78F9-4190-BA97-B7FCEB93E5AA}" destId="{48865000-9566-495A-95EB-E53DDF50DED7}" srcOrd="0" destOrd="0" presId="urn:microsoft.com/office/officeart/2005/8/layout/hierarchy1"/>
    <dgm:cxn modelId="{7A24B60F-CCE9-4B5E-849E-267EE7F3A71E}" srcId="{91928B42-361E-45B5-A806-68BCCACB236A}" destId="{F3088D71-7728-4C89-BCDF-623E61C5622C}" srcOrd="1" destOrd="0" parTransId="{216D0967-154C-46E8-B7CA-9302B3C5F860}" sibTransId="{166C0E2E-8245-4A93-9E49-0DFF8CF92045}"/>
    <dgm:cxn modelId="{8E09FC7B-D6A2-43F6-B805-9FE7DCD34106}" type="presOf" srcId="{B67F15E4-01D1-4AE1-910B-5B7BE96BFA1A}" destId="{24786B6D-7023-4E83-8B3A-67916EA45935}" srcOrd="0" destOrd="0" presId="urn:microsoft.com/office/officeart/2005/8/layout/hierarchy1"/>
    <dgm:cxn modelId="{582C290E-D352-45E6-879D-0FD7431928D6}" type="presOf" srcId="{3DB1CD77-2662-4F0D-8051-33B7FD7BEACB}" destId="{0555A444-3BE5-482F-8AE8-480065659ED6}" srcOrd="0" destOrd="0" presId="urn:microsoft.com/office/officeart/2005/8/layout/hierarchy1"/>
    <dgm:cxn modelId="{41152681-B511-498F-A263-88AF36C09832}" srcId="{F3088D71-7728-4C89-BCDF-623E61C5622C}" destId="{B67F15E4-01D1-4AE1-910B-5B7BE96BFA1A}" srcOrd="1" destOrd="0" parTransId="{3DB1CD77-2662-4F0D-8051-33B7FD7BEACB}" sibTransId="{B85BB549-ABFA-4B2F-A0DE-6952F5AAC846}"/>
    <dgm:cxn modelId="{245DCCD5-DC8A-49BB-90DE-54FA2E36BFBF}" srcId="{91928B42-361E-45B5-A806-68BCCACB236A}" destId="{5108B116-9435-48E6-8A0B-1F961EFF807B}" srcOrd="0" destOrd="0" parTransId="{E84F06E0-78F9-4190-BA97-B7FCEB93E5AA}" sibTransId="{F43DF576-1857-4372-BD2A-37C12DAB428C}"/>
    <dgm:cxn modelId="{B4F58008-220C-4139-AD5A-3298CEF396DD}" type="presParOf" srcId="{0F5D28F0-2C69-42E0-A283-E46E2126E8DC}" destId="{C0C2B95E-8667-492B-B036-5840123BCD14}" srcOrd="0" destOrd="0" presId="urn:microsoft.com/office/officeart/2005/8/layout/hierarchy1"/>
    <dgm:cxn modelId="{B1C5BDE8-242D-467A-953A-F6AE0E217BFF}" type="presParOf" srcId="{C0C2B95E-8667-492B-B036-5840123BCD14}" destId="{C3C03C18-16F8-4340-AEC6-5315163067EB}" srcOrd="0" destOrd="0" presId="urn:microsoft.com/office/officeart/2005/8/layout/hierarchy1"/>
    <dgm:cxn modelId="{85B88ED7-B654-46A7-ADB1-7BED53719DB8}" type="presParOf" srcId="{C3C03C18-16F8-4340-AEC6-5315163067EB}" destId="{AFEBCD5F-80EC-4B67-AA7E-4BA53DF3CC00}" srcOrd="0" destOrd="0" presId="urn:microsoft.com/office/officeart/2005/8/layout/hierarchy1"/>
    <dgm:cxn modelId="{F500A989-EB00-45E4-BA2C-C40397FEE770}" type="presParOf" srcId="{C3C03C18-16F8-4340-AEC6-5315163067EB}" destId="{D6D08FAC-FD43-47E9-A7CA-12AFAAC036E2}" srcOrd="1" destOrd="0" presId="urn:microsoft.com/office/officeart/2005/8/layout/hierarchy1"/>
    <dgm:cxn modelId="{FBE7EF3F-9E95-4F92-B89B-C61E8475442A}" type="presParOf" srcId="{C0C2B95E-8667-492B-B036-5840123BCD14}" destId="{479B4E85-4680-4BB0-92B0-CFA400508008}" srcOrd="1" destOrd="0" presId="urn:microsoft.com/office/officeart/2005/8/layout/hierarchy1"/>
    <dgm:cxn modelId="{E24B98C8-124A-4358-ACBB-C057302C66FD}" type="presParOf" srcId="{479B4E85-4680-4BB0-92B0-CFA400508008}" destId="{48865000-9566-495A-95EB-E53DDF50DED7}" srcOrd="0" destOrd="0" presId="urn:microsoft.com/office/officeart/2005/8/layout/hierarchy1"/>
    <dgm:cxn modelId="{2AEFAF75-D0E6-4C19-BEB0-852E0141447C}" type="presParOf" srcId="{479B4E85-4680-4BB0-92B0-CFA400508008}" destId="{6965248D-FA95-4A3E-9C5F-187C5962CC9A}" srcOrd="1" destOrd="0" presId="urn:microsoft.com/office/officeart/2005/8/layout/hierarchy1"/>
    <dgm:cxn modelId="{FCCF3C22-EE9A-4A12-B6C1-8E1D6B8E70C1}" type="presParOf" srcId="{6965248D-FA95-4A3E-9C5F-187C5962CC9A}" destId="{5508584D-7604-437B-835E-1A5E17614813}" srcOrd="0" destOrd="0" presId="urn:microsoft.com/office/officeart/2005/8/layout/hierarchy1"/>
    <dgm:cxn modelId="{D8E9F2C0-04BD-4600-921C-EC611925E1DD}" type="presParOf" srcId="{5508584D-7604-437B-835E-1A5E17614813}" destId="{7AF4F6C3-7AF7-48E2-B757-BE26C5B16BCC}" srcOrd="0" destOrd="0" presId="urn:microsoft.com/office/officeart/2005/8/layout/hierarchy1"/>
    <dgm:cxn modelId="{832A4B83-7FE3-4B07-A0EB-E548B2E63B68}" type="presParOf" srcId="{5508584D-7604-437B-835E-1A5E17614813}" destId="{52588E47-DD33-4EAB-824E-3D609F6FB0C9}" srcOrd="1" destOrd="0" presId="urn:microsoft.com/office/officeart/2005/8/layout/hierarchy1"/>
    <dgm:cxn modelId="{5636A404-D9AF-4CB6-8FD0-C3DA45D084AA}" type="presParOf" srcId="{6965248D-FA95-4A3E-9C5F-187C5962CC9A}" destId="{B5AAFFA0-A726-40AB-A684-D5D28D34E97B}" srcOrd="1" destOrd="0" presId="urn:microsoft.com/office/officeart/2005/8/layout/hierarchy1"/>
    <dgm:cxn modelId="{97D4DB2F-5B59-4180-8392-73E9E3F60F25}" type="presParOf" srcId="{479B4E85-4680-4BB0-92B0-CFA400508008}" destId="{EF33C3A5-4CBB-429D-AE75-1842EA6BB1B6}" srcOrd="2" destOrd="0" presId="urn:microsoft.com/office/officeart/2005/8/layout/hierarchy1"/>
    <dgm:cxn modelId="{BE1D90A0-FE78-4D13-89E4-6BDF5B75AB4F}" type="presParOf" srcId="{479B4E85-4680-4BB0-92B0-CFA400508008}" destId="{D194D7E1-E8CD-44D2-BDFD-5A0A8E861D58}" srcOrd="3" destOrd="0" presId="urn:microsoft.com/office/officeart/2005/8/layout/hierarchy1"/>
    <dgm:cxn modelId="{98383C0D-4AA2-4973-80DA-43ADCBBCA226}" type="presParOf" srcId="{D194D7E1-E8CD-44D2-BDFD-5A0A8E861D58}" destId="{1C657FDC-B3CE-4848-BCFE-F2CA339ED954}" srcOrd="0" destOrd="0" presId="urn:microsoft.com/office/officeart/2005/8/layout/hierarchy1"/>
    <dgm:cxn modelId="{E11E1A77-B1ED-4417-ADB0-ED887AEC0822}" type="presParOf" srcId="{1C657FDC-B3CE-4848-BCFE-F2CA339ED954}" destId="{525B6570-0C8B-4CD0-AA8A-5925066E4BB6}" srcOrd="0" destOrd="0" presId="urn:microsoft.com/office/officeart/2005/8/layout/hierarchy1"/>
    <dgm:cxn modelId="{828A090E-D341-4E98-9C5C-8A3C7127C804}" type="presParOf" srcId="{1C657FDC-B3CE-4848-BCFE-F2CA339ED954}" destId="{91210819-CDF9-4A11-BF95-110E3484CD52}" srcOrd="1" destOrd="0" presId="urn:microsoft.com/office/officeart/2005/8/layout/hierarchy1"/>
    <dgm:cxn modelId="{D7858114-A7C5-4E45-9589-E87042BE68B0}" type="presParOf" srcId="{D194D7E1-E8CD-44D2-BDFD-5A0A8E861D58}" destId="{0C5F8C9C-F974-406A-9D59-621107ECA285}" srcOrd="1" destOrd="0" presId="urn:microsoft.com/office/officeart/2005/8/layout/hierarchy1"/>
    <dgm:cxn modelId="{EEE896D6-F7C7-4F54-8FC4-F60187E2F17C}" type="presParOf" srcId="{0C5F8C9C-F974-406A-9D59-621107ECA285}" destId="{797EC470-E2EF-4B1C-92EF-0518A8F6749F}" srcOrd="0" destOrd="0" presId="urn:microsoft.com/office/officeart/2005/8/layout/hierarchy1"/>
    <dgm:cxn modelId="{E7F52C24-B66A-430E-ADDE-B71F56E64F1B}" type="presParOf" srcId="{0C5F8C9C-F974-406A-9D59-621107ECA285}" destId="{89768CEC-E3D5-473E-A6B6-E6532EFE6C28}" srcOrd="1" destOrd="0" presId="urn:microsoft.com/office/officeart/2005/8/layout/hierarchy1"/>
    <dgm:cxn modelId="{30B0F548-9173-4003-91A4-4B4B0D0CB369}" type="presParOf" srcId="{89768CEC-E3D5-473E-A6B6-E6532EFE6C28}" destId="{CADBE53A-E8E9-4F58-A232-BAF7EDB4D564}" srcOrd="0" destOrd="0" presId="urn:microsoft.com/office/officeart/2005/8/layout/hierarchy1"/>
    <dgm:cxn modelId="{55DC0E19-405E-4E5D-8A98-576FDCB193EE}" type="presParOf" srcId="{CADBE53A-E8E9-4F58-A232-BAF7EDB4D564}" destId="{0A2920B5-CC40-40D6-A29A-5E55C6D7EEBC}" srcOrd="0" destOrd="0" presId="urn:microsoft.com/office/officeart/2005/8/layout/hierarchy1"/>
    <dgm:cxn modelId="{0453D8C8-49EB-4A9F-9420-BFA2BA458D76}" type="presParOf" srcId="{CADBE53A-E8E9-4F58-A232-BAF7EDB4D564}" destId="{DF38AB45-F665-451E-8A50-5DCE368FD1A7}" srcOrd="1" destOrd="0" presId="urn:microsoft.com/office/officeart/2005/8/layout/hierarchy1"/>
    <dgm:cxn modelId="{3C13D529-B9B1-4718-80A1-53CB86775395}" type="presParOf" srcId="{89768CEC-E3D5-473E-A6B6-E6532EFE6C28}" destId="{71DD92E4-4C58-4730-B4F5-1614D51277B7}" srcOrd="1" destOrd="0" presId="urn:microsoft.com/office/officeart/2005/8/layout/hierarchy1"/>
    <dgm:cxn modelId="{090DEC1A-7B94-4892-9749-73D59B509FC0}" type="presParOf" srcId="{0C5F8C9C-F974-406A-9D59-621107ECA285}" destId="{0555A444-3BE5-482F-8AE8-480065659ED6}" srcOrd="2" destOrd="0" presId="urn:microsoft.com/office/officeart/2005/8/layout/hierarchy1"/>
    <dgm:cxn modelId="{F6F41967-46B6-43AD-92DC-381E5C9A2603}" type="presParOf" srcId="{0C5F8C9C-F974-406A-9D59-621107ECA285}" destId="{A1AC421C-0023-420D-8B6F-88CD3F61E6C7}" srcOrd="3" destOrd="0" presId="urn:microsoft.com/office/officeart/2005/8/layout/hierarchy1"/>
    <dgm:cxn modelId="{B33E99F8-431C-42AC-8EF8-1255F82FEA24}" type="presParOf" srcId="{A1AC421C-0023-420D-8B6F-88CD3F61E6C7}" destId="{C55B2858-D2F2-4E7A-B028-00F656A39E45}" srcOrd="0" destOrd="0" presId="urn:microsoft.com/office/officeart/2005/8/layout/hierarchy1"/>
    <dgm:cxn modelId="{63F271FE-05EB-4CAA-9E3E-DE262305F45E}" type="presParOf" srcId="{C55B2858-D2F2-4E7A-B028-00F656A39E45}" destId="{AB1135D8-698B-461E-86E1-F68AB6A7274A}" srcOrd="0" destOrd="0" presId="urn:microsoft.com/office/officeart/2005/8/layout/hierarchy1"/>
    <dgm:cxn modelId="{F8035B0D-3CBB-4C47-97B0-46D4842CBF3B}" type="presParOf" srcId="{C55B2858-D2F2-4E7A-B028-00F656A39E45}" destId="{24786B6D-7023-4E83-8B3A-67916EA45935}" srcOrd="1" destOrd="0" presId="urn:microsoft.com/office/officeart/2005/8/layout/hierarchy1"/>
    <dgm:cxn modelId="{DB427611-2F7E-4025-8C54-5F4350867314}" type="presParOf" srcId="{A1AC421C-0023-420D-8B6F-88CD3F61E6C7}" destId="{95937CDE-B795-456C-842A-DB577372906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5A444-3BE5-482F-8AE8-480065659ED6}">
      <dsp:nvSpPr>
        <dsp:cNvPr id="0" name=""/>
        <dsp:cNvSpPr/>
      </dsp:nvSpPr>
      <dsp:spPr>
        <a:xfrm>
          <a:off x="7083209" y="5244809"/>
          <a:ext cx="2794586" cy="976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366"/>
              </a:lnTo>
              <a:lnTo>
                <a:pt x="2794586" y="665366"/>
              </a:lnTo>
              <a:lnTo>
                <a:pt x="2794586" y="9763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EC470-E2EF-4B1C-92EF-0518A8F6749F}">
      <dsp:nvSpPr>
        <dsp:cNvPr id="0" name=""/>
        <dsp:cNvSpPr/>
      </dsp:nvSpPr>
      <dsp:spPr>
        <a:xfrm>
          <a:off x="4089276" y="5244809"/>
          <a:ext cx="2993933" cy="976367"/>
        </a:xfrm>
        <a:custGeom>
          <a:avLst/>
          <a:gdLst/>
          <a:ahLst/>
          <a:cxnLst/>
          <a:rect l="0" t="0" r="0" b="0"/>
          <a:pathLst>
            <a:path>
              <a:moveTo>
                <a:pt x="2993933" y="0"/>
              </a:moveTo>
              <a:lnTo>
                <a:pt x="2993933" y="665366"/>
              </a:lnTo>
              <a:lnTo>
                <a:pt x="0" y="665366"/>
              </a:lnTo>
              <a:lnTo>
                <a:pt x="0" y="9763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33C3A5-4CBB-429D-AE75-1842EA6BB1B6}">
      <dsp:nvSpPr>
        <dsp:cNvPr id="0" name=""/>
        <dsp:cNvSpPr/>
      </dsp:nvSpPr>
      <dsp:spPr>
        <a:xfrm>
          <a:off x="5036089" y="2234613"/>
          <a:ext cx="2047119" cy="878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7410"/>
              </a:lnTo>
              <a:lnTo>
                <a:pt x="2047119" y="567410"/>
              </a:lnTo>
              <a:lnTo>
                <a:pt x="2047119" y="87841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65000-9566-495A-95EB-E53DDF50DED7}">
      <dsp:nvSpPr>
        <dsp:cNvPr id="0" name=""/>
        <dsp:cNvSpPr/>
      </dsp:nvSpPr>
      <dsp:spPr>
        <a:xfrm>
          <a:off x="2980040" y="2234613"/>
          <a:ext cx="2056049" cy="878412"/>
        </a:xfrm>
        <a:custGeom>
          <a:avLst/>
          <a:gdLst/>
          <a:ahLst/>
          <a:cxnLst/>
          <a:rect l="0" t="0" r="0" b="0"/>
          <a:pathLst>
            <a:path>
              <a:moveTo>
                <a:pt x="2056049" y="0"/>
              </a:moveTo>
              <a:lnTo>
                <a:pt x="2056049" y="567410"/>
              </a:lnTo>
              <a:lnTo>
                <a:pt x="0" y="567410"/>
              </a:lnTo>
              <a:lnTo>
                <a:pt x="0" y="87841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BCD5F-80EC-4B67-AA7E-4BA53DF3CC00}">
      <dsp:nvSpPr>
        <dsp:cNvPr id="0" name=""/>
        <dsp:cNvSpPr/>
      </dsp:nvSpPr>
      <dsp:spPr>
        <a:xfrm>
          <a:off x="3055982" y="102831"/>
          <a:ext cx="3960214" cy="21317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08FAC-FD43-47E9-A7CA-12AFAAC036E2}">
      <dsp:nvSpPr>
        <dsp:cNvPr id="0" name=""/>
        <dsp:cNvSpPr/>
      </dsp:nvSpPr>
      <dsp:spPr>
        <a:xfrm>
          <a:off x="3428997" y="457195"/>
          <a:ext cx="3960214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Типы развития</a:t>
          </a:r>
          <a:endParaRPr lang="ru-RU" sz="54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3491435" y="519633"/>
        <a:ext cx="3835338" cy="2006906"/>
      </dsp:txXfrm>
    </dsp:sp>
    <dsp:sp modelId="{7AF4F6C3-7AF7-48E2-B757-BE26C5B16BCC}">
      <dsp:nvSpPr>
        <dsp:cNvPr id="0" name=""/>
        <dsp:cNvSpPr/>
      </dsp:nvSpPr>
      <dsp:spPr>
        <a:xfrm>
          <a:off x="1301471" y="3113026"/>
          <a:ext cx="3357138" cy="21317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88E47-DD33-4EAB-824E-3D609F6FB0C9}">
      <dsp:nvSpPr>
        <dsp:cNvPr id="0" name=""/>
        <dsp:cNvSpPr/>
      </dsp:nvSpPr>
      <dsp:spPr>
        <a:xfrm>
          <a:off x="1674486" y="3467390"/>
          <a:ext cx="3357138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1736924" y="3529828"/>
        <a:ext cx="3232262" cy="2006906"/>
      </dsp:txXfrm>
    </dsp:sp>
    <dsp:sp modelId="{525B6570-0C8B-4CD0-AA8A-5925066E4BB6}">
      <dsp:nvSpPr>
        <dsp:cNvPr id="0" name=""/>
        <dsp:cNvSpPr/>
      </dsp:nvSpPr>
      <dsp:spPr>
        <a:xfrm>
          <a:off x="5404640" y="3113026"/>
          <a:ext cx="3357138" cy="21317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10819-CDF9-4A11-BF95-110E3484CD52}">
      <dsp:nvSpPr>
        <dsp:cNvPr id="0" name=""/>
        <dsp:cNvSpPr/>
      </dsp:nvSpPr>
      <dsp:spPr>
        <a:xfrm>
          <a:off x="5777655" y="3467390"/>
          <a:ext cx="3357138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 </a:t>
          </a: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5840093" y="3529828"/>
        <a:ext cx="3232262" cy="2006906"/>
      </dsp:txXfrm>
    </dsp:sp>
    <dsp:sp modelId="{0A2920B5-CC40-40D6-A29A-5E55C6D7EEBC}">
      <dsp:nvSpPr>
        <dsp:cNvPr id="0" name=""/>
        <dsp:cNvSpPr/>
      </dsp:nvSpPr>
      <dsp:spPr>
        <a:xfrm>
          <a:off x="1667704" y="6221176"/>
          <a:ext cx="4843142" cy="21317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8AB45-F665-451E-8A50-5DCE368FD1A7}">
      <dsp:nvSpPr>
        <dsp:cNvPr id="0" name=""/>
        <dsp:cNvSpPr/>
      </dsp:nvSpPr>
      <dsp:spPr>
        <a:xfrm>
          <a:off x="2040720" y="6575541"/>
          <a:ext cx="4843142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2103158" y="6637979"/>
        <a:ext cx="4718266" cy="2006906"/>
      </dsp:txXfrm>
    </dsp:sp>
    <dsp:sp modelId="{AB1135D8-698B-461E-86E1-F68AB6A7274A}">
      <dsp:nvSpPr>
        <dsp:cNvPr id="0" name=""/>
        <dsp:cNvSpPr/>
      </dsp:nvSpPr>
      <dsp:spPr>
        <a:xfrm>
          <a:off x="7256877" y="6221176"/>
          <a:ext cx="5241835" cy="21317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86B6D-7023-4E83-8B3A-67916EA45935}">
      <dsp:nvSpPr>
        <dsp:cNvPr id="0" name=""/>
        <dsp:cNvSpPr/>
      </dsp:nvSpPr>
      <dsp:spPr>
        <a:xfrm>
          <a:off x="7629893" y="6575541"/>
          <a:ext cx="5241835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7692331" y="6637979"/>
        <a:ext cx="5116959" cy="2006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5A444-3BE5-482F-8AE8-480065659ED6}">
      <dsp:nvSpPr>
        <dsp:cNvPr id="0" name=""/>
        <dsp:cNvSpPr/>
      </dsp:nvSpPr>
      <dsp:spPr>
        <a:xfrm>
          <a:off x="7083209" y="5244809"/>
          <a:ext cx="2794586" cy="976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5366"/>
              </a:lnTo>
              <a:lnTo>
                <a:pt x="2794586" y="665366"/>
              </a:lnTo>
              <a:lnTo>
                <a:pt x="2794586" y="9763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EC470-E2EF-4B1C-92EF-0518A8F6749F}">
      <dsp:nvSpPr>
        <dsp:cNvPr id="0" name=""/>
        <dsp:cNvSpPr/>
      </dsp:nvSpPr>
      <dsp:spPr>
        <a:xfrm>
          <a:off x="4089276" y="5244809"/>
          <a:ext cx="2993933" cy="976367"/>
        </a:xfrm>
        <a:custGeom>
          <a:avLst/>
          <a:gdLst/>
          <a:ahLst/>
          <a:cxnLst/>
          <a:rect l="0" t="0" r="0" b="0"/>
          <a:pathLst>
            <a:path>
              <a:moveTo>
                <a:pt x="2993933" y="0"/>
              </a:moveTo>
              <a:lnTo>
                <a:pt x="2993933" y="665366"/>
              </a:lnTo>
              <a:lnTo>
                <a:pt x="0" y="665366"/>
              </a:lnTo>
              <a:lnTo>
                <a:pt x="0" y="9763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33C3A5-4CBB-429D-AE75-1842EA6BB1B6}">
      <dsp:nvSpPr>
        <dsp:cNvPr id="0" name=""/>
        <dsp:cNvSpPr/>
      </dsp:nvSpPr>
      <dsp:spPr>
        <a:xfrm>
          <a:off x="5036089" y="2234613"/>
          <a:ext cx="2047119" cy="878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7410"/>
              </a:lnTo>
              <a:lnTo>
                <a:pt x="2047119" y="567410"/>
              </a:lnTo>
              <a:lnTo>
                <a:pt x="2047119" y="87841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65000-9566-495A-95EB-E53DDF50DED7}">
      <dsp:nvSpPr>
        <dsp:cNvPr id="0" name=""/>
        <dsp:cNvSpPr/>
      </dsp:nvSpPr>
      <dsp:spPr>
        <a:xfrm>
          <a:off x="2980040" y="2234613"/>
          <a:ext cx="2056049" cy="878412"/>
        </a:xfrm>
        <a:custGeom>
          <a:avLst/>
          <a:gdLst/>
          <a:ahLst/>
          <a:cxnLst/>
          <a:rect l="0" t="0" r="0" b="0"/>
          <a:pathLst>
            <a:path>
              <a:moveTo>
                <a:pt x="2056049" y="0"/>
              </a:moveTo>
              <a:lnTo>
                <a:pt x="2056049" y="567410"/>
              </a:lnTo>
              <a:lnTo>
                <a:pt x="0" y="567410"/>
              </a:lnTo>
              <a:lnTo>
                <a:pt x="0" y="87841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BCD5F-80EC-4B67-AA7E-4BA53DF3CC00}">
      <dsp:nvSpPr>
        <dsp:cNvPr id="0" name=""/>
        <dsp:cNvSpPr/>
      </dsp:nvSpPr>
      <dsp:spPr>
        <a:xfrm>
          <a:off x="3055982" y="102831"/>
          <a:ext cx="3960214" cy="21317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08FAC-FD43-47E9-A7CA-12AFAAC036E2}">
      <dsp:nvSpPr>
        <dsp:cNvPr id="0" name=""/>
        <dsp:cNvSpPr/>
      </dsp:nvSpPr>
      <dsp:spPr>
        <a:xfrm>
          <a:off x="3428997" y="457195"/>
          <a:ext cx="3960214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Типы развития</a:t>
          </a:r>
          <a:endParaRPr lang="ru-RU" sz="54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3491435" y="519633"/>
        <a:ext cx="3835338" cy="2006906"/>
      </dsp:txXfrm>
    </dsp:sp>
    <dsp:sp modelId="{7AF4F6C3-7AF7-48E2-B757-BE26C5B16BCC}">
      <dsp:nvSpPr>
        <dsp:cNvPr id="0" name=""/>
        <dsp:cNvSpPr/>
      </dsp:nvSpPr>
      <dsp:spPr>
        <a:xfrm>
          <a:off x="1301471" y="3113026"/>
          <a:ext cx="3357138" cy="21317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88E47-DD33-4EAB-824E-3D609F6FB0C9}">
      <dsp:nvSpPr>
        <dsp:cNvPr id="0" name=""/>
        <dsp:cNvSpPr/>
      </dsp:nvSpPr>
      <dsp:spPr>
        <a:xfrm>
          <a:off x="1674486" y="3467390"/>
          <a:ext cx="3357138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Прямое</a:t>
          </a:r>
          <a:endParaRPr lang="ru-RU" sz="54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1736924" y="3529828"/>
        <a:ext cx="3232262" cy="2006906"/>
      </dsp:txXfrm>
    </dsp:sp>
    <dsp:sp modelId="{525B6570-0C8B-4CD0-AA8A-5925066E4BB6}">
      <dsp:nvSpPr>
        <dsp:cNvPr id="0" name=""/>
        <dsp:cNvSpPr/>
      </dsp:nvSpPr>
      <dsp:spPr>
        <a:xfrm>
          <a:off x="5404640" y="3113026"/>
          <a:ext cx="3357138" cy="21317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10819-CDF9-4A11-BF95-110E3484CD52}">
      <dsp:nvSpPr>
        <dsp:cNvPr id="0" name=""/>
        <dsp:cNvSpPr/>
      </dsp:nvSpPr>
      <dsp:spPr>
        <a:xfrm>
          <a:off x="5777655" y="3467390"/>
          <a:ext cx="3357138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Непрямое </a:t>
          </a: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5840093" y="3529828"/>
        <a:ext cx="3232262" cy="2006906"/>
      </dsp:txXfrm>
    </dsp:sp>
    <dsp:sp modelId="{0A2920B5-CC40-40D6-A29A-5E55C6D7EEBC}">
      <dsp:nvSpPr>
        <dsp:cNvPr id="0" name=""/>
        <dsp:cNvSpPr/>
      </dsp:nvSpPr>
      <dsp:spPr>
        <a:xfrm>
          <a:off x="1667704" y="6221176"/>
          <a:ext cx="4843142" cy="21317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8AB45-F665-451E-8A50-5DCE368FD1A7}">
      <dsp:nvSpPr>
        <dsp:cNvPr id="0" name=""/>
        <dsp:cNvSpPr/>
      </dsp:nvSpPr>
      <dsp:spPr>
        <a:xfrm>
          <a:off x="2040720" y="6575541"/>
          <a:ext cx="4843142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С полным превращением</a:t>
          </a: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2103158" y="6637979"/>
        <a:ext cx="4718266" cy="2006906"/>
      </dsp:txXfrm>
    </dsp:sp>
    <dsp:sp modelId="{AB1135D8-698B-461E-86E1-F68AB6A7274A}">
      <dsp:nvSpPr>
        <dsp:cNvPr id="0" name=""/>
        <dsp:cNvSpPr/>
      </dsp:nvSpPr>
      <dsp:spPr>
        <a:xfrm>
          <a:off x="7256877" y="6221176"/>
          <a:ext cx="5241835" cy="21317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86B6D-7023-4E83-8B3A-67916EA45935}">
      <dsp:nvSpPr>
        <dsp:cNvPr id="0" name=""/>
        <dsp:cNvSpPr/>
      </dsp:nvSpPr>
      <dsp:spPr>
        <a:xfrm>
          <a:off x="7629893" y="6575541"/>
          <a:ext cx="5241835" cy="2131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С</a:t>
          </a:r>
          <a:r>
            <a:rPr lang="ru-RU" sz="3500" kern="1200" dirty="0" smtClean="0"/>
            <a:t> </a:t>
          </a:r>
          <a:r>
            <a:rPr lang="ru-RU" sz="4800" kern="1200" dirty="0" smtClean="0">
              <a:solidFill>
                <a:srgbClr val="000000"/>
              </a:solidFill>
              <a:latin typeface="ABeeZee"/>
              <a:ea typeface="ABeeZee"/>
              <a:cs typeface="ABeeZee"/>
            </a:rPr>
            <a:t>неполным превращением</a:t>
          </a:r>
          <a:endParaRPr lang="ru-RU" sz="4800" kern="1200" dirty="0">
            <a:solidFill>
              <a:srgbClr val="000000"/>
            </a:solidFill>
            <a:latin typeface="ABeeZee"/>
            <a:ea typeface="ABeeZee"/>
            <a:cs typeface="ABeeZee"/>
          </a:endParaRPr>
        </a:p>
      </dsp:txBody>
      <dsp:txXfrm>
        <a:off x="7692331" y="6637979"/>
        <a:ext cx="5116959" cy="2006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790B9-3E74-4DC7-9613-C424EB321BB4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CA7F4-B368-4BA2-81DA-C70E58C93D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35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CA7F4-B368-4BA2-81DA-C70E58C93D4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5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CA7F4-B368-4BA2-81DA-C70E58C93D4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30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CA7F4-B368-4BA2-81DA-C70E58C93D4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23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.png"/><Relationship Id="rId26" Type="http://schemas.openxmlformats.org/officeDocument/2006/relationships/image" Target="../media/image25.svg"/><Relationship Id="rId21" Type="http://schemas.openxmlformats.org/officeDocument/2006/relationships/image" Target="../media/image21.svg"/><Relationship Id="rId17" Type="http://schemas.openxmlformats.org/officeDocument/2006/relationships/image" Target="../media/image17.svg"/><Relationship Id="rId25" Type="http://schemas.openxmlformats.org/officeDocument/2006/relationships/image" Target="../media/image15.pn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4.png"/><Relationship Id="rId23" Type="http://schemas.openxmlformats.org/officeDocument/2006/relationships/image" Target="../media/image23.svg"/><Relationship Id="rId15" Type="http://schemas.openxmlformats.org/officeDocument/2006/relationships/image" Target="../media/image15.svg"/><Relationship Id="rId22" Type="http://schemas.openxmlformats.org/officeDocument/2006/relationships/image" Target="../media/image13.png"/><Relationship Id="rId27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10" name="TextBox 8"/>
          <p:cNvSpPr txBox="1"/>
          <p:nvPr/>
        </p:nvSpPr>
        <p:spPr>
          <a:xfrm>
            <a:off x="4580541" y="8039100"/>
            <a:ext cx="9126915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ru-RU" sz="96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  <a:sym typeface="Sukar Black"/>
              </a:rPr>
              <a:t>Бесполое</a:t>
            </a:r>
            <a:endParaRPr lang="en-US" sz="9600" dirty="0">
              <a:solidFill>
                <a:srgbClr val="000000"/>
              </a:solidFill>
              <a:latin typeface="Bodoni MT Poster Compressed" panose="02070706080601050204" pitchFamily="18" charset="0"/>
              <a:ea typeface="Sukar Black"/>
              <a:cs typeface="Sukar Black"/>
              <a:sym typeface="Sukar Black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60113"/>
            <a:ext cx="10287000" cy="4613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Group 2"/>
          <p:cNvGrpSpPr/>
          <p:nvPr/>
        </p:nvGrpSpPr>
        <p:grpSpPr>
          <a:xfrm>
            <a:off x="1371600" y="463238"/>
            <a:ext cx="15163800" cy="1828175"/>
            <a:chOff x="0" y="0"/>
            <a:chExt cx="4274726" cy="2167467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5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14400" y="637982"/>
            <a:ext cx="16078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Какой тип размножения 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инфузории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  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-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половой или бесполый  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- иллюстрирует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данный процесс?</a:t>
            </a:r>
          </a:p>
        </p:txBody>
      </p:sp>
    </p:spTree>
    <p:extLst>
      <p:ext uri="{BB962C8B-B14F-4D97-AF65-F5344CB8AC3E}">
        <p14:creationId xmlns:p14="http://schemas.microsoft.com/office/powerpoint/2010/main" val="18524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EA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Схема 15"/>
          <p:cNvGraphicFramePr/>
          <p:nvPr/>
        </p:nvGraphicFramePr>
        <p:xfrm>
          <a:off x="3581400" y="571500"/>
          <a:ext cx="14173200" cy="871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38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A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98227" y="3086100"/>
            <a:ext cx="8451573" cy="5105400"/>
            <a:chOff x="0" y="0"/>
            <a:chExt cx="1292092" cy="13494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92092" cy="1349466"/>
            </a:xfrm>
            <a:custGeom>
              <a:avLst/>
              <a:gdLst/>
              <a:ahLst/>
              <a:cxnLst/>
              <a:rect l="l" t="t" r="r" b="b"/>
              <a:pathLst>
                <a:path w="1292092" h="1349466">
                  <a:moveTo>
                    <a:pt x="55233" y="0"/>
                  </a:moveTo>
                  <a:lnTo>
                    <a:pt x="1236859" y="0"/>
                  </a:lnTo>
                  <a:cubicBezTo>
                    <a:pt x="1251508" y="0"/>
                    <a:pt x="1265556" y="5819"/>
                    <a:pt x="1275914" y="16177"/>
                  </a:cubicBezTo>
                  <a:cubicBezTo>
                    <a:pt x="1286273" y="26535"/>
                    <a:pt x="1292092" y="40584"/>
                    <a:pt x="1292092" y="55233"/>
                  </a:cubicBezTo>
                  <a:lnTo>
                    <a:pt x="1292092" y="1294233"/>
                  </a:lnTo>
                  <a:cubicBezTo>
                    <a:pt x="1292092" y="1308882"/>
                    <a:pt x="1286273" y="1322931"/>
                    <a:pt x="1275914" y="1333289"/>
                  </a:cubicBezTo>
                  <a:cubicBezTo>
                    <a:pt x="1265556" y="1343647"/>
                    <a:pt x="1251508" y="1349466"/>
                    <a:pt x="1236859" y="1349466"/>
                  </a:cubicBezTo>
                  <a:lnTo>
                    <a:pt x="55233" y="1349466"/>
                  </a:lnTo>
                  <a:cubicBezTo>
                    <a:pt x="40584" y="1349466"/>
                    <a:pt x="26535" y="1343647"/>
                    <a:pt x="16177" y="1333289"/>
                  </a:cubicBezTo>
                  <a:cubicBezTo>
                    <a:pt x="5819" y="1322931"/>
                    <a:pt x="0" y="1308882"/>
                    <a:pt x="0" y="1294233"/>
                  </a:cubicBezTo>
                  <a:lnTo>
                    <a:pt x="0" y="55233"/>
                  </a:lnTo>
                  <a:cubicBezTo>
                    <a:pt x="0" y="40584"/>
                    <a:pt x="5819" y="26535"/>
                    <a:pt x="16177" y="16177"/>
                  </a:cubicBezTo>
                  <a:cubicBezTo>
                    <a:pt x="26535" y="5819"/>
                    <a:pt x="40584" y="0"/>
                    <a:pt x="55233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92092" cy="1387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04800" y="266700"/>
            <a:ext cx="17647758" cy="2635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Как происходит прямое развитие животных?</a:t>
            </a:r>
            <a:endParaRPr lang="en-US" sz="80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83066" y="3503116"/>
            <a:ext cx="80213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300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В случае </a:t>
            </a:r>
            <a:r>
              <a:rPr lang="ru-RU" sz="3300" b="1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прямого</a:t>
            </a:r>
            <a:r>
              <a:rPr lang="ru-RU" sz="3300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 </a:t>
            </a:r>
            <a:r>
              <a:rPr lang="ru-RU" sz="3300" b="1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развития</a:t>
            </a:r>
            <a:r>
              <a:rPr lang="ru-RU" sz="3300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 рождается или вылупляется молодое животное, похожее на взрослое, но меньших размеров. В послезародышевый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период происходит </a:t>
            </a:r>
            <a:r>
              <a:rPr lang="ru-RU" sz="3300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его рост, и у него развиваются органы, характерные для взрослого животного. Так происходит развитие у большинства животных.</a:t>
            </a:r>
          </a:p>
        </p:txBody>
      </p:sp>
      <p:sp>
        <p:nvSpPr>
          <p:cNvPr id="14" name="Freeform 15"/>
          <p:cNvSpPr/>
          <p:nvPr/>
        </p:nvSpPr>
        <p:spPr>
          <a:xfrm>
            <a:off x="3615771" y="2377817"/>
            <a:ext cx="1164915" cy="1598511"/>
          </a:xfrm>
          <a:custGeom>
            <a:avLst/>
            <a:gdLst/>
            <a:ahLst/>
            <a:cxnLst/>
            <a:rect l="l" t="t" r="r" b="b"/>
            <a:pathLst>
              <a:path w="1164915" h="1598511">
                <a:moveTo>
                  <a:pt x="0" y="0"/>
                </a:moveTo>
                <a:lnTo>
                  <a:pt x="1164915" y="0"/>
                </a:lnTo>
                <a:lnTo>
                  <a:pt x="1164915" y="1598511"/>
                </a:lnTo>
                <a:lnTo>
                  <a:pt x="0" y="1598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7"/>
          <p:cNvSpPr/>
          <p:nvPr/>
        </p:nvSpPr>
        <p:spPr>
          <a:xfrm>
            <a:off x="3321033" y="7393576"/>
            <a:ext cx="1996702" cy="1644783"/>
          </a:xfrm>
          <a:custGeom>
            <a:avLst/>
            <a:gdLst/>
            <a:ahLst/>
            <a:cxnLst/>
            <a:rect l="l" t="t" r="r" b="b"/>
            <a:pathLst>
              <a:path w="1996702" h="1644783">
                <a:moveTo>
                  <a:pt x="0" y="0"/>
                </a:moveTo>
                <a:lnTo>
                  <a:pt x="1996702" y="0"/>
                </a:lnTo>
                <a:lnTo>
                  <a:pt x="1996702" y="1644783"/>
                </a:lnTo>
                <a:lnTo>
                  <a:pt x="0" y="16447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8"/>
          <p:cNvSpPr/>
          <p:nvPr/>
        </p:nvSpPr>
        <p:spPr>
          <a:xfrm>
            <a:off x="1316120" y="4533900"/>
            <a:ext cx="1943752" cy="2068738"/>
          </a:xfrm>
          <a:custGeom>
            <a:avLst/>
            <a:gdLst/>
            <a:ahLst/>
            <a:cxnLst/>
            <a:rect l="l" t="t" r="r" b="b"/>
            <a:pathLst>
              <a:path w="1943752" h="2068738">
                <a:moveTo>
                  <a:pt x="0" y="0"/>
                </a:moveTo>
                <a:lnTo>
                  <a:pt x="1943752" y="0"/>
                </a:lnTo>
                <a:lnTo>
                  <a:pt x="1943752" y="2068738"/>
                </a:lnTo>
                <a:lnTo>
                  <a:pt x="0" y="206873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9"/>
          <p:cNvSpPr/>
          <p:nvPr/>
        </p:nvSpPr>
        <p:spPr>
          <a:xfrm rot="-2407311">
            <a:off x="2276561" y="3736382"/>
            <a:ext cx="885784" cy="483155"/>
          </a:xfrm>
          <a:custGeom>
            <a:avLst/>
            <a:gdLst/>
            <a:ahLst/>
            <a:cxnLst/>
            <a:rect l="l" t="t" r="r" b="b"/>
            <a:pathLst>
              <a:path w="885784" h="483155">
                <a:moveTo>
                  <a:pt x="0" y="0"/>
                </a:moveTo>
                <a:lnTo>
                  <a:pt x="885783" y="0"/>
                </a:lnTo>
                <a:lnTo>
                  <a:pt x="885783" y="483154"/>
                </a:lnTo>
                <a:lnTo>
                  <a:pt x="0" y="48315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0"/>
          <p:cNvSpPr/>
          <p:nvPr/>
        </p:nvSpPr>
        <p:spPr>
          <a:xfrm rot="-7140868">
            <a:off x="2213665" y="7098438"/>
            <a:ext cx="885784" cy="483155"/>
          </a:xfrm>
          <a:custGeom>
            <a:avLst/>
            <a:gdLst/>
            <a:ahLst/>
            <a:cxnLst/>
            <a:rect l="l" t="t" r="r" b="b"/>
            <a:pathLst>
              <a:path w="885784" h="483155">
                <a:moveTo>
                  <a:pt x="0" y="0"/>
                </a:moveTo>
                <a:lnTo>
                  <a:pt x="885783" y="0"/>
                </a:lnTo>
                <a:lnTo>
                  <a:pt x="885783" y="483155"/>
                </a:lnTo>
                <a:lnTo>
                  <a:pt x="0" y="48315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1"/>
          <p:cNvSpPr/>
          <p:nvPr/>
        </p:nvSpPr>
        <p:spPr>
          <a:xfrm rot="1246360">
            <a:off x="5146774" y="3087747"/>
            <a:ext cx="885784" cy="483155"/>
          </a:xfrm>
          <a:custGeom>
            <a:avLst/>
            <a:gdLst/>
            <a:ahLst/>
            <a:cxnLst/>
            <a:rect l="l" t="t" r="r" b="b"/>
            <a:pathLst>
              <a:path w="885784" h="483155">
                <a:moveTo>
                  <a:pt x="0" y="0"/>
                </a:moveTo>
                <a:lnTo>
                  <a:pt x="885784" y="0"/>
                </a:lnTo>
                <a:lnTo>
                  <a:pt x="885784" y="483155"/>
                </a:lnTo>
                <a:lnTo>
                  <a:pt x="0" y="48315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2"/>
          <p:cNvSpPr/>
          <p:nvPr/>
        </p:nvSpPr>
        <p:spPr>
          <a:xfrm rot="8919705">
            <a:off x="5871776" y="7685164"/>
            <a:ext cx="885784" cy="483155"/>
          </a:xfrm>
          <a:custGeom>
            <a:avLst/>
            <a:gdLst/>
            <a:ahLst/>
            <a:cxnLst/>
            <a:rect l="l" t="t" r="r" b="b"/>
            <a:pathLst>
              <a:path w="885784" h="483155">
                <a:moveTo>
                  <a:pt x="0" y="0"/>
                </a:moveTo>
                <a:lnTo>
                  <a:pt x="885784" y="0"/>
                </a:lnTo>
                <a:lnTo>
                  <a:pt x="885784" y="483154"/>
                </a:lnTo>
                <a:lnTo>
                  <a:pt x="0" y="48315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3"/>
          <p:cNvSpPr/>
          <p:nvPr/>
        </p:nvSpPr>
        <p:spPr>
          <a:xfrm rot="-663253">
            <a:off x="6034668" y="2965073"/>
            <a:ext cx="1567841" cy="1839110"/>
          </a:xfrm>
          <a:custGeom>
            <a:avLst/>
            <a:gdLst/>
            <a:ahLst/>
            <a:cxnLst/>
            <a:rect l="l" t="t" r="r" b="b"/>
            <a:pathLst>
              <a:path w="1567841" h="1839110">
                <a:moveTo>
                  <a:pt x="0" y="0"/>
                </a:moveTo>
                <a:lnTo>
                  <a:pt x="1567842" y="0"/>
                </a:lnTo>
                <a:lnTo>
                  <a:pt x="1567842" y="1839110"/>
                </a:lnTo>
                <a:lnTo>
                  <a:pt x="0" y="18391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4"/>
          <p:cNvSpPr/>
          <p:nvPr/>
        </p:nvSpPr>
        <p:spPr>
          <a:xfrm rot="5066861">
            <a:off x="6975224" y="5089307"/>
            <a:ext cx="885784" cy="483155"/>
          </a:xfrm>
          <a:custGeom>
            <a:avLst/>
            <a:gdLst/>
            <a:ahLst/>
            <a:cxnLst/>
            <a:rect l="l" t="t" r="r" b="b"/>
            <a:pathLst>
              <a:path w="885784" h="483155">
                <a:moveTo>
                  <a:pt x="0" y="0"/>
                </a:moveTo>
                <a:lnTo>
                  <a:pt x="885784" y="0"/>
                </a:lnTo>
                <a:lnTo>
                  <a:pt x="885784" y="483155"/>
                </a:lnTo>
                <a:lnTo>
                  <a:pt x="0" y="48315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/>
          <p:cNvSpPr/>
          <p:nvPr/>
        </p:nvSpPr>
        <p:spPr>
          <a:xfrm>
            <a:off x="6686924" y="5825997"/>
            <a:ext cx="1462383" cy="1708938"/>
          </a:xfrm>
          <a:custGeom>
            <a:avLst/>
            <a:gdLst/>
            <a:ahLst/>
            <a:cxnLst/>
            <a:rect l="l" t="t" r="r" b="b"/>
            <a:pathLst>
              <a:path w="3026004" h="4114800">
                <a:moveTo>
                  <a:pt x="0" y="0"/>
                </a:moveTo>
                <a:lnTo>
                  <a:pt x="3026004" y="0"/>
                </a:lnTo>
                <a:lnTo>
                  <a:pt x="30260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6057900"/>
            <a:ext cx="16154400" cy="3124200"/>
            <a:chOff x="0" y="0"/>
            <a:chExt cx="2614816" cy="7947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4816" cy="794727"/>
            </a:xfrm>
            <a:custGeom>
              <a:avLst/>
              <a:gdLst/>
              <a:ahLst/>
              <a:cxnLst/>
              <a:rect l="l" t="t" r="r" b="b"/>
              <a:pathLst>
                <a:path w="2614816" h="794727">
                  <a:moveTo>
                    <a:pt x="27293" y="0"/>
                  </a:moveTo>
                  <a:lnTo>
                    <a:pt x="2587523" y="0"/>
                  </a:lnTo>
                  <a:cubicBezTo>
                    <a:pt x="2594762" y="0"/>
                    <a:pt x="2601704" y="2875"/>
                    <a:pt x="2606822" y="7994"/>
                  </a:cubicBezTo>
                  <a:cubicBezTo>
                    <a:pt x="2611941" y="13112"/>
                    <a:pt x="2614816" y="20054"/>
                    <a:pt x="2614816" y="27293"/>
                  </a:cubicBezTo>
                  <a:lnTo>
                    <a:pt x="2614816" y="767434"/>
                  </a:lnTo>
                  <a:cubicBezTo>
                    <a:pt x="2614816" y="774673"/>
                    <a:pt x="2611941" y="781615"/>
                    <a:pt x="2606822" y="786733"/>
                  </a:cubicBezTo>
                  <a:cubicBezTo>
                    <a:pt x="2601704" y="791851"/>
                    <a:pt x="2594762" y="794727"/>
                    <a:pt x="2587523" y="794727"/>
                  </a:cubicBezTo>
                  <a:lnTo>
                    <a:pt x="27293" y="794727"/>
                  </a:lnTo>
                  <a:cubicBezTo>
                    <a:pt x="12219" y="794727"/>
                    <a:pt x="0" y="782507"/>
                    <a:pt x="0" y="767434"/>
                  </a:cubicBezTo>
                  <a:lnTo>
                    <a:pt x="0" y="27293"/>
                  </a:lnTo>
                  <a:cubicBezTo>
                    <a:pt x="0" y="12219"/>
                    <a:pt x="12219" y="0"/>
                    <a:pt x="27293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14816" cy="832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485900" y="6743700"/>
            <a:ext cx="154686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Вылупившийся из яйца цыпленок похож на взрослую птицу, отличаясь от нее размерами и отсутствием развитых крыльев с перьями. Его тело покрыто пухом, но питается он той же пищей, что и курица. 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13" name="Freeform 2"/>
          <p:cNvSpPr/>
          <p:nvPr/>
        </p:nvSpPr>
        <p:spPr>
          <a:xfrm>
            <a:off x="6934200" y="381000"/>
            <a:ext cx="5175602" cy="5334000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8" y="0"/>
                </a:lnTo>
                <a:lnTo>
                  <a:pt x="37290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68A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838200" y="3162300"/>
            <a:ext cx="7467600" cy="6019800"/>
            <a:chOff x="0" y="0"/>
            <a:chExt cx="4274726" cy="535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535283"/>
            </a:xfrm>
            <a:custGeom>
              <a:avLst/>
              <a:gdLst/>
              <a:ahLst/>
              <a:cxnLst/>
              <a:rect l="l" t="t" r="r" b="b"/>
              <a:pathLst>
                <a:path w="4274726" h="535283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518588"/>
                  </a:lnTo>
                  <a:cubicBezTo>
                    <a:pt x="4274726" y="527808"/>
                    <a:pt x="4267252" y="535283"/>
                    <a:pt x="4258031" y="535283"/>
                  </a:cubicBezTo>
                  <a:lnTo>
                    <a:pt x="16695" y="535283"/>
                  </a:lnTo>
                  <a:cubicBezTo>
                    <a:pt x="12267" y="535283"/>
                    <a:pt x="8021" y="533524"/>
                    <a:pt x="4890" y="530393"/>
                  </a:cubicBezTo>
                  <a:cubicBezTo>
                    <a:pt x="1759" y="527262"/>
                    <a:pt x="0" y="523016"/>
                    <a:pt x="0" y="518588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573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12"/>
          <p:cNvSpPr txBox="1"/>
          <p:nvPr/>
        </p:nvSpPr>
        <p:spPr>
          <a:xfrm>
            <a:off x="152400" y="230194"/>
            <a:ext cx="17647758" cy="2635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Как происходит непрямое развитие животных?</a:t>
            </a:r>
            <a:endParaRPr lang="en-US" sz="80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6799" y="3586877"/>
            <a:ext cx="701040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У животных с </a:t>
            </a: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непрямым развитием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из яйца вылупляется личинка, которая отличается по строению и образу жизни от взрослого организма. Для насекомых характерно непрямое развитие, происходящее с превращением, или метаморфозом (от греч. </a:t>
            </a:r>
            <a:r>
              <a:rPr lang="ru-RU" sz="3300" i="1" dirty="0" err="1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метаморфозис</a:t>
            </a:r>
            <a:r>
              <a:rPr lang="ru-RU" sz="3300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– превращение).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10" name="Freeform 5"/>
          <p:cNvSpPr/>
          <p:nvPr/>
        </p:nvSpPr>
        <p:spPr>
          <a:xfrm>
            <a:off x="8945799" y="3078514"/>
            <a:ext cx="8130621" cy="6172200"/>
          </a:xfrm>
          <a:custGeom>
            <a:avLst/>
            <a:gdLst/>
            <a:ahLst/>
            <a:cxnLst/>
            <a:rect l="l" t="t" r="r" b="b"/>
            <a:pathLst>
              <a:path w="10781135" h="8229600">
                <a:moveTo>
                  <a:pt x="0" y="0"/>
                </a:moveTo>
                <a:lnTo>
                  <a:pt x="10781136" y="0"/>
                </a:lnTo>
                <a:lnTo>
                  <a:pt x="10781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-114300"/>
            <a:ext cx="18288000" cy="10401300"/>
          </a:xfrm>
          <a:prstGeom prst="rect">
            <a:avLst/>
          </a:prstGeom>
          <a:solidFill>
            <a:srgbClr val="71B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8991600" y="3238499"/>
            <a:ext cx="8705033" cy="5257801"/>
            <a:chOff x="0" y="0"/>
            <a:chExt cx="4274726" cy="535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535283"/>
            </a:xfrm>
            <a:custGeom>
              <a:avLst/>
              <a:gdLst/>
              <a:ahLst/>
              <a:cxnLst/>
              <a:rect l="l" t="t" r="r" b="b"/>
              <a:pathLst>
                <a:path w="4274726" h="535283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518588"/>
                  </a:lnTo>
                  <a:cubicBezTo>
                    <a:pt x="4274726" y="527808"/>
                    <a:pt x="4267252" y="535283"/>
                    <a:pt x="4258031" y="535283"/>
                  </a:cubicBezTo>
                  <a:lnTo>
                    <a:pt x="16695" y="535283"/>
                  </a:lnTo>
                  <a:cubicBezTo>
                    <a:pt x="12267" y="535283"/>
                    <a:pt x="8021" y="533524"/>
                    <a:pt x="4890" y="530393"/>
                  </a:cubicBezTo>
                  <a:cubicBezTo>
                    <a:pt x="1759" y="527262"/>
                    <a:pt x="0" y="523016"/>
                    <a:pt x="0" y="518588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573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12"/>
          <p:cNvSpPr txBox="1"/>
          <p:nvPr/>
        </p:nvSpPr>
        <p:spPr>
          <a:xfrm>
            <a:off x="320121" y="-45757"/>
            <a:ext cx="17647758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Развитие с неполным превращением</a:t>
            </a:r>
            <a:endParaRPr lang="en-US" sz="80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26583" y="3789907"/>
            <a:ext cx="83911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Если образ жизни личинки и взрослого насекомого одинаков, тогда происходит развитие с </a:t>
            </a: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неполным превращением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. Личинка вылупившись из яйца, начинает питаться той же пищей, что и взрослое насекомое, и после каждой очередной линьки становится все больше на него похожей. 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9" name="Freeform 2"/>
          <p:cNvSpPr/>
          <p:nvPr/>
        </p:nvSpPr>
        <p:spPr>
          <a:xfrm>
            <a:off x="495300" y="2633922"/>
            <a:ext cx="7904933" cy="6724725"/>
          </a:xfrm>
          <a:custGeom>
            <a:avLst/>
            <a:gdLst/>
            <a:ahLst/>
            <a:cxnLst/>
            <a:rect l="l" t="t" r="r" b="b"/>
            <a:pathLst>
              <a:path w="5756010" h="4554443">
                <a:moveTo>
                  <a:pt x="0" y="0"/>
                </a:moveTo>
                <a:lnTo>
                  <a:pt x="5756010" y="0"/>
                </a:lnTo>
                <a:lnTo>
                  <a:pt x="5756010" y="4554444"/>
                </a:lnTo>
                <a:lnTo>
                  <a:pt x="0" y="4554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912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8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12"/>
          <p:cNvSpPr txBox="1"/>
          <p:nvPr/>
        </p:nvSpPr>
        <p:spPr>
          <a:xfrm>
            <a:off x="320121" y="107075"/>
            <a:ext cx="17647758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Насекомые </a:t>
            </a: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с неполным превращением</a:t>
            </a:r>
            <a:endParaRPr lang="en-US" sz="80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708862" y="2885844"/>
            <a:ext cx="8705033" cy="6096000"/>
            <a:chOff x="0" y="0"/>
            <a:chExt cx="4274726" cy="535283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4274726" cy="535283"/>
            </a:xfrm>
            <a:custGeom>
              <a:avLst/>
              <a:gdLst/>
              <a:ahLst/>
              <a:cxnLst/>
              <a:rect l="l" t="t" r="r" b="b"/>
              <a:pathLst>
                <a:path w="4274726" h="535283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518588"/>
                  </a:lnTo>
                  <a:cubicBezTo>
                    <a:pt x="4274726" y="527808"/>
                    <a:pt x="4267252" y="535283"/>
                    <a:pt x="4258031" y="535283"/>
                  </a:cubicBezTo>
                  <a:lnTo>
                    <a:pt x="16695" y="535283"/>
                  </a:lnTo>
                  <a:cubicBezTo>
                    <a:pt x="12267" y="535283"/>
                    <a:pt x="8021" y="533524"/>
                    <a:pt x="4890" y="530393"/>
                  </a:cubicBezTo>
                  <a:cubicBezTo>
                    <a:pt x="1759" y="527262"/>
                    <a:pt x="0" y="523016"/>
                    <a:pt x="0" y="518588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6" name="TextBox 4"/>
            <p:cNvSpPr txBox="1"/>
            <p:nvPr/>
          </p:nvSpPr>
          <p:spPr>
            <a:xfrm>
              <a:off x="0" y="-38100"/>
              <a:ext cx="4274726" cy="573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886980" y="3348521"/>
            <a:ext cx="839111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Вши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 человеческая вошь).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</a:t>
            </a:r>
            <a:r>
              <a:rPr lang="ru-RU" sz="3300" b="1" dirty="0" err="1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Полужесткокрыле</a:t>
            </a: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, или клопы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(постельный клоп, водомерки, вредная черепашка).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Прямокрылые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(обыкновенный кузнечик, домовой сверчок, саранча).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Стрекозы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(коромысло, красотка, лютка).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</a:t>
            </a:r>
            <a:r>
              <a:rPr lang="ru-RU" sz="3300" b="1" dirty="0" err="1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Таракановые</a:t>
            </a: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(черный таракан, рыжий таракан).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12469121" y="1346396"/>
            <a:ext cx="5647293" cy="3359782"/>
          </a:xfrm>
          <a:custGeom>
            <a:avLst/>
            <a:gdLst/>
            <a:ahLst/>
            <a:cxnLst/>
            <a:rect l="l" t="t" r="r" b="b"/>
            <a:pathLst>
              <a:path w="8033558" h="4779458">
                <a:moveTo>
                  <a:pt x="0" y="0"/>
                </a:moveTo>
                <a:lnTo>
                  <a:pt x="8033557" y="0"/>
                </a:lnTo>
                <a:lnTo>
                  <a:pt x="8033557" y="4779458"/>
                </a:lnTo>
                <a:lnTo>
                  <a:pt x="0" y="4779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03" t="-31736" r="-7744" b="-8509"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12420600" y="4303064"/>
            <a:ext cx="3202129" cy="2847226"/>
          </a:xfrm>
          <a:custGeom>
            <a:avLst/>
            <a:gdLst/>
            <a:ahLst/>
            <a:cxnLst/>
            <a:rect l="l" t="t" r="r" b="b"/>
            <a:pathLst>
              <a:path w="3787791" h="3367977">
                <a:moveTo>
                  <a:pt x="0" y="0"/>
                </a:moveTo>
                <a:lnTo>
                  <a:pt x="3787791" y="0"/>
                </a:lnTo>
                <a:lnTo>
                  <a:pt x="3787791" y="3367977"/>
                </a:lnTo>
                <a:lnTo>
                  <a:pt x="0" y="3367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4"/>
          <p:cNvSpPr/>
          <p:nvPr/>
        </p:nvSpPr>
        <p:spPr>
          <a:xfrm rot="3022440">
            <a:off x="9999114" y="7207051"/>
            <a:ext cx="4112161" cy="3453502"/>
          </a:xfrm>
          <a:custGeom>
            <a:avLst/>
            <a:gdLst/>
            <a:ahLst/>
            <a:cxnLst/>
            <a:rect l="l" t="t" r="r" b="b"/>
            <a:pathLst>
              <a:path w="4227927" h="3476296">
                <a:moveTo>
                  <a:pt x="0" y="0"/>
                </a:moveTo>
                <a:lnTo>
                  <a:pt x="4227928" y="0"/>
                </a:lnTo>
                <a:lnTo>
                  <a:pt x="4227928" y="3476295"/>
                </a:lnTo>
                <a:lnTo>
                  <a:pt x="0" y="34762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-6846076">
            <a:off x="9004621" y="4292325"/>
            <a:ext cx="4356863" cy="2906027"/>
          </a:xfrm>
          <a:custGeom>
            <a:avLst/>
            <a:gdLst/>
            <a:ahLst/>
            <a:cxnLst/>
            <a:rect l="l" t="t" r="r" b="b"/>
            <a:pathLst>
              <a:path w="4673368" h="3117136">
                <a:moveTo>
                  <a:pt x="0" y="0"/>
                </a:moveTo>
                <a:lnTo>
                  <a:pt x="4673368" y="0"/>
                </a:lnTo>
                <a:lnTo>
                  <a:pt x="4673368" y="3117136"/>
                </a:lnTo>
                <a:lnTo>
                  <a:pt x="0" y="3117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 rot="1318605">
            <a:off x="13934003" y="6282126"/>
            <a:ext cx="4260837" cy="3686738"/>
          </a:xfrm>
          <a:custGeom>
            <a:avLst/>
            <a:gdLst/>
            <a:ahLst/>
            <a:cxnLst/>
            <a:rect l="l" t="t" r="r" b="b"/>
            <a:pathLst>
              <a:path w="4260837" h="3686738">
                <a:moveTo>
                  <a:pt x="0" y="0"/>
                </a:moveTo>
                <a:lnTo>
                  <a:pt x="4260837" y="0"/>
                </a:lnTo>
                <a:lnTo>
                  <a:pt x="4260837" y="3686738"/>
                </a:lnTo>
                <a:lnTo>
                  <a:pt x="0" y="3686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10" r="-7957"/>
            </a:stretch>
          </a:blipFill>
        </p:spPr>
      </p:sp>
    </p:spTree>
    <p:extLst>
      <p:ext uri="{BB962C8B-B14F-4D97-AF65-F5344CB8AC3E}">
        <p14:creationId xmlns:p14="http://schemas.microsoft.com/office/powerpoint/2010/main" val="257253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-114300"/>
            <a:ext cx="18288000" cy="10401300"/>
          </a:xfrm>
          <a:prstGeom prst="rect">
            <a:avLst/>
          </a:prstGeom>
          <a:solidFill>
            <a:srgbClr val="B27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838200" y="3086100"/>
            <a:ext cx="8705033" cy="4571999"/>
            <a:chOff x="0" y="0"/>
            <a:chExt cx="4274726" cy="535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535283"/>
            </a:xfrm>
            <a:custGeom>
              <a:avLst/>
              <a:gdLst/>
              <a:ahLst/>
              <a:cxnLst/>
              <a:rect l="l" t="t" r="r" b="b"/>
              <a:pathLst>
                <a:path w="4274726" h="535283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518588"/>
                  </a:lnTo>
                  <a:cubicBezTo>
                    <a:pt x="4274726" y="527808"/>
                    <a:pt x="4267252" y="535283"/>
                    <a:pt x="4258031" y="535283"/>
                  </a:cubicBezTo>
                  <a:lnTo>
                    <a:pt x="16695" y="535283"/>
                  </a:lnTo>
                  <a:cubicBezTo>
                    <a:pt x="12267" y="535283"/>
                    <a:pt x="8021" y="533524"/>
                    <a:pt x="4890" y="530393"/>
                  </a:cubicBezTo>
                  <a:cubicBezTo>
                    <a:pt x="1759" y="527262"/>
                    <a:pt x="0" y="523016"/>
                    <a:pt x="0" y="518588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573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995158" y="3548523"/>
            <a:ext cx="839111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Если образ жизни личинки и взрослого насекомого разный, происходит развитие с </a:t>
            </a: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полным превращением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. Из </a:t>
            </a:r>
            <a:r>
              <a:rPr lang="ru-RU" sz="3300" i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яйца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 выходит червеобразная </a:t>
            </a:r>
            <a:r>
              <a:rPr lang="ru-RU" sz="3300" i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личинка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, непохожая на взрослое животное. Оно питается иначе и часто другой пищей, нежели взрослое насекомое.  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381000" y="341119"/>
            <a:ext cx="17647758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Развитие с полным превращением</a:t>
            </a:r>
            <a:endParaRPr lang="en-US" sz="80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  <p:sp>
        <p:nvSpPr>
          <p:cNvPr id="7" name="Freeform 2"/>
          <p:cNvSpPr/>
          <p:nvPr/>
        </p:nvSpPr>
        <p:spPr>
          <a:xfrm>
            <a:off x="10439400" y="1684243"/>
            <a:ext cx="6629400" cy="6625911"/>
          </a:xfrm>
          <a:custGeom>
            <a:avLst/>
            <a:gdLst/>
            <a:ahLst/>
            <a:cxnLst/>
            <a:rect l="l" t="t" r="r" b="b"/>
            <a:pathLst>
              <a:path w="14208100" h="6145003">
                <a:moveTo>
                  <a:pt x="0" y="0"/>
                </a:moveTo>
                <a:lnTo>
                  <a:pt x="14208099" y="0"/>
                </a:lnTo>
                <a:lnTo>
                  <a:pt x="14208099" y="6145003"/>
                </a:lnTo>
                <a:lnTo>
                  <a:pt x="0" y="6145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r="-133766"/>
            </a:stretch>
          </a:blipFill>
        </p:spPr>
      </p:sp>
      <p:sp>
        <p:nvSpPr>
          <p:cNvPr id="11" name="Прямоугольник 10"/>
          <p:cNvSpPr/>
          <p:nvPr/>
        </p:nvSpPr>
        <p:spPr>
          <a:xfrm>
            <a:off x="11201400" y="7734300"/>
            <a:ext cx="1447800" cy="609600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Яйцо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030200" y="3065784"/>
            <a:ext cx="2438400" cy="600164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Личинка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6837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-114300"/>
            <a:ext cx="18288000" cy="10401300"/>
          </a:xfrm>
          <a:prstGeom prst="rect">
            <a:avLst/>
          </a:prstGeom>
          <a:solidFill>
            <a:srgbClr val="B27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685799" y="2071856"/>
            <a:ext cx="17138469" cy="2690644"/>
            <a:chOff x="0" y="0"/>
            <a:chExt cx="4274726" cy="535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535283"/>
            </a:xfrm>
            <a:custGeom>
              <a:avLst/>
              <a:gdLst/>
              <a:ahLst/>
              <a:cxnLst/>
              <a:rect l="l" t="t" r="r" b="b"/>
              <a:pathLst>
                <a:path w="4274726" h="535283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518588"/>
                  </a:lnTo>
                  <a:cubicBezTo>
                    <a:pt x="4274726" y="527808"/>
                    <a:pt x="4267252" y="535283"/>
                    <a:pt x="4258031" y="535283"/>
                  </a:cubicBezTo>
                  <a:lnTo>
                    <a:pt x="16695" y="535283"/>
                  </a:lnTo>
                  <a:cubicBezTo>
                    <a:pt x="12267" y="535283"/>
                    <a:pt x="8021" y="533524"/>
                    <a:pt x="4890" y="530393"/>
                  </a:cubicBezTo>
                  <a:cubicBezTo>
                    <a:pt x="1759" y="527262"/>
                    <a:pt x="0" y="523016"/>
                    <a:pt x="0" y="518588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573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990600" y="2410242"/>
            <a:ext cx="16611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Личинка линяет, растет и после последней линьки из нее образуется покоящаяся стадия – </a:t>
            </a:r>
            <a:r>
              <a:rPr lang="ru-RU" sz="3300" i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куколка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. Из куколки через некоторое время выходит </a:t>
            </a:r>
            <a:r>
              <a:rPr lang="ru-RU" sz="3300" i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взрослое насекомое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. Следовательно, личинка – питающаяся стадия, а взрослое насекомое – расселяющаяся и размножающаяся.   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381000" y="382092"/>
            <a:ext cx="17647758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Развитие с полным превращением</a:t>
            </a:r>
            <a:endParaRPr lang="en-US" sz="80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  <p:sp>
        <p:nvSpPr>
          <p:cNvPr id="13" name="Freeform 2"/>
          <p:cNvSpPr/>
          <p:nvPr/>
        </p:nvSpPr>
        <p:spPr>
          <a:xfrm>
            <a:off x="3048000" y="4305300"/>
            <a:ext cx="12331378" cy="5410200"/>
          </a:xfrm>
          <a:custGeom>
            <a:avLst/>
            <a:gdLst/>
            <a:ahLst/>
            <a:cxnLst/>
            <a:rect l="l" t="t" r="r" b="b"/>
            <a:pathLst>
              <a:path w="14208100" h="6145003">
                <a:moveTo>
                  <a:pt x="0" y="0"/>
                </a:moveTo>
                <a:lnTo>
                  <a:pt x="14208099" y="0"/>
                </a:lnTo>
                <a:lnTo>
                  <a:pt x="14208099" y="6145003"/>
                </a:lnTo>
                <a:lnTo>
                  <a:pt x="0" y="6145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r="750"/>
            </a:stretch>
          </a:blipFill>
        </p:spPr>
      </p:sp>
      <p:sp>
        <p:nvSpPr>
          <p:cNvPr id="14" name="Прямоугольник 13"/>
          <p:cNvSpPr/>
          <p:nvPr/>
        </p:nvSpPr>
        <p:spPr>
          <a:xfrm>
            <a:off x="2743200" y="7962900"/>
            <a:ext cx="1371600" cy="609600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Яйцо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3000" y="5381995"/>
            <a:ext cx="2286000" cy="600164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Личинка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92400" y="5272206"/>
            <a:ext cx="2286000" cy="1107996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Взрослое насекомое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01000" y="7224668"/>
            <a:ext cx="2286000" cy="600164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Куколка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36964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8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12"/>
          <p:cNvSpPr txBox="1"/>
          <p:nvPr/>
        </p:nvSpPr>
        <p:spPr>
          <a:xfrm>
            <a:off x="320121" y="107075"/>
            <a:ext cx="17647758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Насекомые </a:t>
            </a: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с </a:t>
            </a: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полным </a:t>
            </a: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превращением</a:t>
            </a:r>
            <a:endParaRPr lang="en-US" sz="80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8153400" y="3009900"/>
            <a:ext cx="9619433" cy="5791201"/>
            <a:chOff x="0" y="0"/>
            <a:chExt cx="4274726" cy="535283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4274726" cy="535283"/>
            </a:xfrm>
            <a:custGeom>
              <a:avLst/>
              <a:gdLst/>
              <a:ahLst/>
              <a:cxnLst/>
              <a:rect l="l" t="t" r="r" b="b"/>
              <a:pathLst>
                <a:path w="4274726" h="535283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518588"/>
                  </a:lnTo>
                  <a:cubicBezTo>
                    <a:pt x="4274726" y="527808"/>
                    <a:pt x="4267252" y="535283"/>
                    <a:pt x="4258031" y="535283"/>
                  </a:cubicBezTo>
                  <a:lnTo>
                    <a:pt x="16695" y="535283"/>
                  </a:lnTo>
                  <a:cubicBezTo>
                    <a:pt x="12267" y="535283"/>
                    <a:pt x="8021" y="533524"/>
                    <a:pt x="4890" y="530393"/>
                  </a:cubicBezTo>
                  <a:cubicBezTo>
                    <a:pt x="1759" y="527262"/>
                    <a:pt x="0" y="523016"/>
                    <a:pt x="0" y="518588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6" name="TextBox 4"/>
            <p:cNvSpPr txBox="1"/>
            <p:nvPr/>
          </p:nvSpPr>
          <p:spPr>
            <a:xfrm>
              <a:off x="0" y="-38100"/>
              <a:ext cx="4274726" cy="573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8229600" y="3267281"/>
            <a:ext cx="940743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Блохи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(человеческая блоха).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Двукрылые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(комар малярийный, муха комнатная, жужжало).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Жесткокрылые, или жуки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(жук-носорог, жук-олень, колорадский жук).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Перепончатокрылые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(медоносная пчела, обыкновенная оса, рыжий лесной муравей, наездник).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3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Отряд Чешуекрылые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(бражник, капустная белянка, платяная моль).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sp>
        <p:nvSpPr>
          <p:cNvPr id="8" name="Freeform 2"/>
          <p:cNvSpPr/>
          <p:nvPr/>
        </p:nvSpPr>
        <p:spPr>
          <a:xfrm rot="-1155291">
            <a:off x="923904" y="6676977"/>
            <a:ext cx="3646374" cy="3964123"/>
          </a:xfrm>
          <a:custGeom>
            <a:avLst/>
            <a:gdLst/>
            <a:ahLst/>
            <a:cxnLst/>
            <a:rect l="l" t="t" r="r" b="b"/>
            <a:pathLst>
              <a:path w="4438003" h="4454913">
                <a:moveTo>
                  <a:pt x="0" y="0"/>
                </a:moveTo>
                <a:lnTo>
                  <a:pt x="4438003" y="0"/>
                </a:lnTo>
                <a:lnTo>
                  <a:pt x="4438003" y="4454913"/>
                </a:lnTo>
                <a:lnTo>
                  <a:pt x="0" y="4454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5" r="-6295"/>
            </a:stretch>
          </a:blipFill>
        </p:spPr>
      </p:sp>
      <p:sp>
        <p:nvSpPr>
          <p:cNvPr id="9" name="Freeform 3"/>
          <p:cNvSpPr/>
          <p:nvPr/>
        </p:nvSpPr>
        <p:spPr>
          <a:xfrm rot="2672541">
            <a:off x="596197" y="1199212"/>
            <a:ext cx="2842424" cy="3210782"/>
          </a:xfrm>
          <a:custGeom>
            <a:avLst/>
            <a:gdLst/>
            <a:ahLst/>
            <a:cxnLst/>
            <a:rect l="l" t="t" r="r" b="b"/>
            <a:pathLst>
              <a:path w="4121878" h="4892129">
                <a:moveTo>
                  <a:pt x="0" y="0"/>
                </a:moveTo>
                <a:lnTo>
                  <a:pt x="4121878" y="0"/>
                </a:lnTo>
                <a:lnTo>
                  <a:pt x="4121878" y="4892129"/>
                </a:lnTo>
                <a:lnTo>
                  <a:pt x="0" y="489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779" r="-29125"/>
            </a:stretch>
          </a:blipFill>
        </p:spPr>
      </p:sp>
      <p:sp>
        <p:nvSpPr>
          <p:cNvPr id="10" name="Freeform 4"/>
          <p:cNvSpPr/>
          <p:nvPr/>
        </p:nvSpPr>
        <p:spPr>
          <a:xfrm rot="-1427922">
            <a:off x="4653040" y="5571994"/>
            <a:ext cx="3563054" cy="4466242"/>
          </a:xfrm>
          <a:custGeom>
            <a:avLst/>
            <a:gdLst/>
            <a:ahLst/>
            <a:cxnLst/>
            <a:rect l="l" t="t" r="r" b="b"/>
            <a:pathLst>
              <a:path w="4248832" h="5386792">
                <a:moveTo>
                  <a:pt x="0" y="0"/>
                </a:moveTo>
                <a:lnTo>
                  <a:pt x="4248832" y="0"/>
                </a:lnTo>
                <a:lnTo>
                  <a:pt x="4248832" y="5386793"/>
                </a:lnTo>
                <a:lnTo>
                  <a:pt x="0" y="538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3846674" y="2575909"/>
            <a:ext cx="3494398" cy="3190841"/>
          </a:xfrm>
          <a:custGeom>
            <a:avLst/>
            <a:gdLst/>
            <a:ahLst/>
            <a:cxnLst/>
            <a:rect l="l" t="t" r="r" b="b"/>
            <a:pathLst>
              <a:path w="4854175" h="4166182">
                <a:moveTo>
                  <a:pt x="0" y="0"/>
                </a:moveTo>
                <a:lnTo>
                  <a:pt x="4854175" y="0"/>
                </a:lnTo>
                <a:lnTo>
                  <a:pt x="4854175" y="4166182"/>
                </a:lnTo>
                <a:lnTo>
                  <a:pt x="0" y="4166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824" t="-954" r="-12335" b="-12576"/>
            </a:stretch>
          </a:blipFill>
        </p:spPr>
      </p:sp>
      <p:sp>
        <p:nvSpPr>
          <p:cNvPr id="12" name="Freeform 6"/>
          <p:cNvSpPr/>
          <p:nvPr/>
        </p:nvSpPr>
        <p:spPr>
          <a:xfrm flipH="1">
            <a:off x="-625120" y="3854212"/>
            <a:ext cx="4934709" cy="4591335"/>
          </a:xfrm>
          <a:custGeom>
            <a:avLst/>
            <a:gdLst/>
            <a:ahLst/>
            <a:cxnLst/>
            <a:rect l="l" t="t" r="r" b="b"/>
            <a:pathLst>
              <a:path w="4934709" h="4591335">
                <a:moveTo>
                  <a:pt x="4934708" y="0"/>
                </a:moveTo>
                <a:lnTo>
                  <a:pt x="0" y="0"/>
                </a:lnTo>
                <a:lnTo>
                  <a:pt x="0" y="4591335"/>
                </a:lnTo>
                <a:lnTo>
                  <a:pt x="4934708" y="4591335"/>
                </a:lnTo>
                <a:lnTo>
                  <a:pt x="493470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48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8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>
            <a:off x="833846" y="6289536"/>
            <a:ext cx="16230600" cy="2333149"/>
          </a:xfrm>
          <a:custGeom>
            <a:avLst/>
            <a:gdLst/>
            <a:ahLst/>
            <a:cxnLst/>
            <a:rect l="l" t="t" r="r" b="b"/>
            <a:pathLst>
              <a:path w="16230600" h="2333149">
                <a:moveTo>
                  <a:pt x="0" y="0"/>
                </a:moveTo>
                <a:lnTo>
                  <a:pt x="16230600" y="0"/>
                </a:lnTo>
                <a:lnTo>
                  <a:pt x="16230600" y="2333148"/>
                </a:lnTo>
                <a:lnTo>
                  <a:pt x="0" y="2333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2"/>
          <p:cNvGrpSpPr/>
          <p:nvPr/>
        </p:nvGrpSpPr>
        <p:grpSpPr>
          <a:xfrm>
            <a:off x="533400" y="1226156"/>
            <a:ext cx="17221200" cy="3658808"/>
            <a:chOff x="0" y="0"/>
            <a:chExt cx="2614816" cy="794727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2614816" cy="794727"/>
            </a:xfrm>
            <a:custGeom>
              <a:avLst/>
              <a:gdLst/>
              <a:ahLst/>
              <a:cxnLst/>
              <a:rect l="l" t="t" r="r" b="b"/>
              <a:pathLst>
                <a:path w="2614816" h="794727">
                  <a:moveTo>
                    <a:pt x="27293" y="0"/>
                  </a:moveTo>
                  <a:lnTo>
                    <a:pt x="2587523" y="0"/>
                  </a:lnTo>
                  <a:cubicBezTo>
                    <a:pt x="2594762" y="0"/>
                    <a:pt x="2601704" y="2875"/>
                    <a:pt x="2606822" y="7994"/>
                  </a:cubicBezTo>
                  <a:cubicBezTo>
                    <a:pt x="2611941" y="13112"/>
                    <a:pt x="2614816" y="20054"/>
                    <a:pt x="2614816" y="27293"/>
                  </a:cubicBezTo>
                  <a:lnTo>
                    <a:pt x="2614816" y="767434"/>
                  </a:lnTo>
                  <a:cubicBezTo>
                    <a:pt x="2614816" y="774673"/>
                    <a:pt x="2611941" y="781615"/>
                    <a:pt x="2606822" y="786733"/>
                  </a:cubicBezTo>
                  <a:cubicBezTo>
                    <a:pt x="2601704" y="791851"/>
                    <a:pt x="2594762" y="794727"/>
                    <a:pt x="2587523" y="794727"/>
                  </a:cubicBezTo>
                  <a:lnTo>
                    <a:pt x="27293" y="794727"/>
                  </a:lnTo>
                  <a:cubicBezTo>
                    <a:pt x="12219" y="794727"/>
                    <a:pt x="0" y="782507"/>
                    <a:pt x="0" y="767434"/>
                  </a:cubicBezTo>
                  <a:lnTo>
                    <a:pt x="0" y="27293"/>
                  </a:lnTo>
                  <a:cubicBezTo>
                    <a:pt x="0" y="12219"/>
                    <a:pt x="12219" y="0"/>
                    <a:pt x="27293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7" name="TextBox 4"/>
            <p:cNvSpPr txBox="1"/>
            <p:nvPr/>
          </p:nvSpPr>
          <p:spPr>
            <a:xfrm>
              <a:off x="0" y="-38100"/>
              <a:ext cx="2614816" cy="83282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38200" y="1485900"/>
            <a:ext cx="16611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Развитие с превращением наблюдается у позвоночных животных, например, у лягушек. Вылупившиеся из икринок личинки – головастики – приспособлены к водному образу жизни 	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и питаются </a:t>
            </a:r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растительной пищей. Постепенно у них появляются конечности, исчезает хвост и развиваются легкие – происходит превращение в лягушку. Она ведет наземно-полуводный образ жизни и питается животной пищей. 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5325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25" y="3771900"/>
            <a:ext cx="11143545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8"/>
          <p:cNvSpPr txBox="1"/>
          <p:nvPr/>
        </p:nvSpPr>
        <p:spPr>
          <a:xfrm>
            <a:off x="4580541" y="8039100"/>
            <a:ext cx="9126915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ru-RU" sz="96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  <a:sym typeface="Sukar Black"/>
              </a:rPr>
              <a:t>Деление</a:t>
            </a:r>
            <a:endParaRPr lang="en-US" sz="9600" dirty="0">
              <a:solidFill>
                <a:srgbClr val="000000"/>
              </a:solidFill>
              <a:latin typeface="Bodoni MT Poster Compressed" panose="02070706080601050204" pitchFamily="18" charset="0"/>
              <a:ea typeface="Sukar Black"/>
              <a:cs typeface="Sukar Black"/>
              <a:sym typeface="Sukar Black"/>
            </a:endParaRPr>
          </a:p>
        </p:txBody>
      </p:sp>
      <p:grpSp>
        <p:nvGrpSpPr>
          <p:cNvPr id="14" name="Group 2"/>
          <p:cNvGrpSpPr/>
          <p:nvPr/>
        </p:nvGrpSpPr>
        <p:grpSpPr>
          <a:xfrm>
            <a:off x="1066800" y="838512"/>
            <a:ext cx="16306800" cy="1828175"/>
            <a:chOff x="0" y="0"/>
            <a:chExt cx="4274726" cy="216746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38249" y="1029325"/>
            <a:ext cx="158115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Студент наблюдал за поведением клеток в культуре и делал зарисовки. Какое явление изображено на рисунке?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8506"/>
            <a:ext cx="18288000" cy="10287000"/>
          </a:xfrm>
          <a:prstGeom prst="rect">
            <a:avLst/>
          </a:prstGeom>
          <a:solidFill>
            <a:srgbClr val="68A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12"/>
          <p:cNvSpPr txBox="1"/>
          <p:nvPr/>
        </p:nvSpPr>
        <p:spPr>
          <a:xfrm>
            <a:off x="152400" y="571500"/>
            <a:ext cx="17647758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80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Неотения</a:t>
            </a:r>
            <a:endParaRPr lang="en-US" sz="80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58600" y="7866032"/>
            <a:ext cx="2286000" cy="600164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Аксолотль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  <p:grpSp>
        <p:nvGrpSpPr>
          <p:cNvPr id="11" name="Group 2"/>
          <p:cNvGrpSpPr/>
          <p:nvPr/>
        </p:nvGrpSpPr>
        <p:grpSpPr>
          <a:xfrm>
            <a:off x="533400" y="2299785"/>
            <a:ext cx="10744200" cy="3352800"/>
            <a:chOff x="0" y="0"/>
            <a:chExt cx="1999220" cy="993889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1999220" cy="993889"/>
            </a:xfrm>
            <a:custGeom>
              <a:avLst/>
              <a:gdLst/>
              <a:ahLst/>
              <a:cxnLst/>
              <a:rect l="l" t="t" r="r" b="b"/>
              <a:pathLst>
                <a:path w="1999220" h="993889">
                  <a:moveTo>
                    <a:pt x="35697" y="0"/>
                  </a:moveTo>
                  <a:lnTo>
                    <a:pt x="1963523" y="0"/>
                  </a:lnTo>
                  <a:cubicBezTo>
                    <a:pt x="1972990" y="0"/>
                    <a:pt x="1982070" y="3761"/>
                    <a:pt x="1988764" y="10455"/>
                  </a:cubicBezTo>
                  <a:cubicBezTo>
                    <a:pt x="1995459" y="17150"/>
                    <a:pt x="1999220" y="26229"/>
                    <a:pt x="1999220" y="35697"/>
                  </a:cubicBezTo>
                  <a:lnTo>
                    <a:pt x="1999220" y="958193"/>
                  </a:lnTo>
                  <a:cubicBezTo>
                    <a:pt x="1999220" y="967660"/>
                    <a:pt x="1995459" y="976740"/>
                    <a:pt x="1988764" y="983434"/>
                  </a:cubicBezTo>
                  <a:cubicBezTo>
                    <a:pt x="1982070" y="990129"/>
                    <a:pt x="1972990" y="993889"/>
                    <a:pt x="1963523" y="993889"/>
                  </a:cubicBezTo>
                  <a:lnTo>
                    <a:pt x="35697" y="993889"/>
                  </a:lnTo>
                  <a:cubicBezTo>
                    <a:pt x="26229" y="993889"/>
                    <a:pt x="17150" y="990129"/>
                    <a:pt x="10455" y="983434"/>
                  </a:cubicBezTo>
                  <a:cubicBezTo>
                    <a:pt x="3761" y="976740"/>
                    <a:pt x="0" y="967660"/>
                    <a:pt x="0" y="958193"/>
                  </a:cubicBezTo>
                  <a:lnTo>
                    <a:pt x="0" y="35697"/>
                  </a:lnTo>
                  <a:cubicBezTo>
                    <a:pt x="0" y="26229"/>
                    <a:pt x="3761" y="17150"/>
                    <a:pt x="10455" y="10455"/>
                  </a:cubicBezTo>
                  <a:cubicBezTo>
                    <a:pt x="17150" y="3761"/>
                    <a:pt x="26229" y="0"/>
                    <a:pt x="35697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13" name="TextBox 4"/>
            <p:cNvSpPr txBox="1"/>
            <p:nvPr/>
          </p:nvSpPr>
          <p:spPr>
            <a:xfrm>
              <a:off x="0" y="-38100"/>
              <a:ext cx="1999220" cy="1031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762000" y="2632475"/>
            <a:ext cx="1011936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300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В процессе эволюции представители этого класса обрели способность размножаться на стадии личинки, то есть не превращаясь во взрослую особь. Такой способ размножения называется </a:t>
            </a:r>
            <a:r>
              <a:rPr lang="ru-RU" sz="3300" b="1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неотенией</a:t>
            </a:r>
            <a:r>
              <a:rPr lang="ru-RU" sz="3300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.</a:t>
            </a:r>
          </a:p>
        </p:txBody>
      </p:sp>
      <p:sp>
        <p:nvSpPr>
          <p:cNvPr id="8" name="Freeform 2"/>
          <p:cNvSpPr/>
          <p:nvPr/>
        </p:nvSpPr>
        <p:spPr>
          <a:xfrm>
            <a:off x="9772248" y="3981152"/>
            <a:ext cx="8027910" cy="4012437"/>
          </a:xfrm>
          <a:custGeom>
            <a:avLst/>
            <a:gdLst/>
            <a:ahLst/>
            <a:cxnLst/>
            <a:rect l="l" t="t" r="r" b="b"/>
            <a:pathLst>
              <a:path w="8996755" h="4776459">
                <a:moveTo>
                  <a:pt x="0" y="0"/>
                </a:moveTo>
                <a:lnTo>
                  <a:pt x="8996756" y="0"/>
                </a:lnTo>
                <a:lnTo>
                  <a:pt x="8996756" y="4776460"/>
                </a:lnTo>
                <a:lnTo>
                  <a:pt x="0" y="4776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8" b="94856" l="2195" r="94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570">
            <a:off x="2617470" y="5664472"/>
            <a:ext cx="7810500" cy="46291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209800" y="9029700"/>
            <a:ext cx="4160520" cy="600164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3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Альпийский тритон</a:t>
            </a:r>
            <a:endParaRPr lang="ru-RU" sz="3300" dirty="0">
              <a:solidFill>
                <a:srgbClr val="000000"/>
              </a:solidFill>
              <a:latin typeface="ABeeZee"/>
              <a:ea typeface="ABeeZee"/>
              <a:cs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35138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71599" y="884039"/>
            <a:ext cx="15468600" cy="8374261"/>
            <a:chOff x="-1182521" y="-38100"/>
            <a:chExt cx="4074034" cy="2205567"/>
          </a:xfrm>
        </p:grpSpPr>
        <p:sp>
          <p:nvSpPr>
            <p:cNvPr id="4" name="Freeform 4"/>
            <p:cNvSpPr/>
            <p:nvPr/>
          </p:nvSpPr>
          <p:spPr>
            <a:xfrm>
              <a:off x="-1182521" y="0"/>
              <a:ext cx="4074034" cy="2167467"/>
            </a:xfrm>
            <a:custGeom>
              <a:avLst/>
              <a:gdLst/>
              <a:ahLst/>
              <a:cxnLst/>
              <a:rect l="l" t="t" r="r" b="b"/>
              <a:pathLst>
                <a:path w="1729062" h="2167467">
                  <a:moveTo>
                    <a:pt x="60143" y="0"/>
                  </a:moveTo>
                  <a:lnTo>
                    <a:pt x="1668920" y="0"/>
                  </a:lnTo>
                  <a:cubicBezTo>
                    <a:pt x="1684871" y="0"/>
                    <a:pt x="1700168" y="6336"/>
                    <a:pt x="1711447" y="17615"/>
                  </a:cubicBezTo>
                  <a:cubicBezTo>
                    <a:pt x="1722726" y="28894"/>
                    <a:pt x="1729062" y="44192"/>
                    <a:pt x="1729062" y="60143"/>
                  </a:cubicBezTo>
                  <a:lnTo>
                    <a:pt x="1729062" y="2107324"/>
                  </a:lnTo>
                  <a:cubicBezTo>
                    <a:pt x="1729062" y="2123275"/>
                    <a:pt x="1722726" y="2138573"/>
                    <a:pt x="1711447" y="2149851"/>
                  </a:cubicBezTo>
                  <a:cubicBezTo>
                    <a:pt x="1700168" y="2161130"/>
                    <a:pt x="1684871" y="2167467"/>
                    <a:pt x="1668920" y="2167467"/>
                  </a:cubicBezTo>
                  <a:lnTo>
                    <a:pt x="60143" y="2167467"/>
                  </a:lnTo>
                  <a:cubicBezTo>
                    <a:pt x="44192" y="2167467"/>
                    <a:pt x="28894" y="2161130"/>
                    <a:pt x="17615" y="2149851"/>
                  </a:cubicBezTo>
                  <a:cubicBezTo>
                    <a:pt x="6336" y="2138573"/>
                    <a:pt x="0" y="2123275"/>
                    <a:pt x="0" y="2107324"/>
                  </a:cubicBezTo>
                  <a:lnTo>
                    <a:pt x="0" y="60143"/>
                  </a:lnTo>
                  <a:cubicBezTo>
                    <a:pt x="0" y="44192"/>
                    <a:pt x="6336" y="28894"/>
                    <a:pt x="17615" y="17615"/>
                  </a:cubicBezTo>
                  <a:cubicBezTo>
                    <a:pt x="28894" y="6336"/>
                    <a:pt x="44192" y="0"/>
                    <a:pt x="60143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2906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496011"/>
            <a:ext cx="16230600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6"/>
              </a:lnSpc>
            </a:pPr>
            <a:endParaRPr lang="en-US" sz="8700" dirty="0">
              <a:solidFill>
                <a:srgbClr val="000000"/>
              </a:solidFill>
              <a:latin typeface="Sukar Black"/>
              <a:ea typeface="Sukar Black"/>
              <a:cs typeface="Sukar Black"/>
              <a:sym typeface="Sukar Black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76399" y="1330581"/>
            <a:ext cx="14859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Определите тип развития насекомых, приведённых в перечне. Запишите цифры, под которыми указаны насекомые, в соответствующую ячейку таблицы.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458404"/>
              </p:ext>
            </p:extLst>
          </p:nvPr>
        </p:nvGraphicFramePr>
        <p:xfrm>
          <a:off x="8260244" y="3803517"/>
          <a:ext cx="8156398" cy="3302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8199">
                  <a:extLst>
                    <a:ext uri="{9D8B030D-6E8A-4147-A177-3AD203B41FA5}">
                      <a16:colId xmlns:a16="http://schemas.microsoft.com/office/drawing/2014/main" val="1826116767"/>
                    </a:ext>
                  </a:extLst>
                </a:gridCol>
                <a:gridCol w="4078199">
                  <a:extLst>
                    <a:ext uri="{9D8B030D-6E8A-4147-A177-3AD203B41FA5}">
                      <a16:colId xmlns:a16="http://schemas.microsoft.com/office/drawing/2014/main" val="3082354413"/>
                    </a:ext>
                  </a:extLst>
                </a:gridCol>
              </a:tblGrid>
              <a:tr h="2429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kern="1200" dirty="0" smtClean="0">
                          <a:solidFill>
                            <a:srgbClr val="000000"/>
                          </a:solidFill>
                          <a:latin typeface="Sukar Black"/>
                          <a:ea typeface="Sukar Black"/>
                          <a:cs typeface="Sukar Black"/>
                        </a:rPr>
                        <a:t>Развитие с полным превращением</a:t>
                      </a:r>
                    </a:p>
                    <a:p>
                      <a:pPr algn="ctr"/>
                      <a:endParaRPr lang="ru-RU" sz="3600" b="1" kern="1200" dirty="0">
                        <a:solidFill>
                          <a:srgbClr val="000000"/>
                        </a:solidFill>
                        <a:latin typeface="Sukar Black"/>
                        <a:ea typeface="Sukar Black"/>
                        <a:cs typeface="Sukar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kern="1200" dirty="0" smtClean="0">
                          <a:solidFill>
                            <a:srgbClr val="000000"/>
                          </a:solidFill>
                          <a:latin typeface="Sukar Black"/>
                          <a:ea typeface="Sukar Black"/>
                          <a:cs typeface="Sukar Black"/>
                        </a:rPr>
                        <a:t>Развитие с неполным превращением</a:t>
                      </a:r>
                    </a:p>
                    <a:p>
                      <a:pPr algn="ctr"/>
                      <a:endParaRPr lang="ru-RU" sz="3600" b="1" kern="1200" dirty="0">
                        <a:solidFill>
                          <a:srgbClr val="000000"/>
                        </a:solidFill>
                        <a:latin typeface="Sukar Black"/>
                        <a:ea typeface="Sukar Black"/>
                        <a:cs typeface="Sukar Blac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06981"/>
                  </a:ext>
                </a:extLst>
              </a:tr>
              <a:tr h="87335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909002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03293" y="3469575"/>
            <a:ext cx="655782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Список организмов: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1)  азиатский тигровый комар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2)  азиатская саранча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3)  вредная черепашка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4)  бобовая тля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5)  азиатский шершень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6)  рыжий лесной муравей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632713" y="6310150"/>
            <a:ext cx="1443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1, 5, 6</a:t>
            </a:r>
            <a:endParaRPr lang="ru-RU" altLang="ru-RU" sz="3600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709032" y="6311245"/>
            <a:ext cx="1443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2, 3, 4</a:t>
            </a:r>
            <a:endParaRPr lang="ru-RU" altLang="ru-RU" sz="3600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71599" y="884039"/>
            <a:ext cx="15468600" cy="8374261"/>
            <a:chOff x="-1182521" y="-38100"/>
            <a:chExt cx="4074034" cy="2205567"/>
          </a:xfrm>
        </p:grpSpPr>
        <p:sp>
          <p:nvSpPr>
            <p:cNvPr id="4" name="Freeform 4"/>
            <p:cNvSpPr/>
            <p:nvPr/>
          </p:nvSpPr>
          <p:spPr>
            <a:xfrm>
              <a:off x="-1182521" y="0"/>
              <a:ext cx="4074034" cy="2167467"/>
            </a:xfrm>
            <a:custGeom>
              <a:avLst/>
              <a:gdLst/>
              <a:ahLst/>
              <a:cxnLst/>
              <a:rect l="l" t="t" r="r" b="b"/>
              <a:pathLst>
                <a:path w="1729062" h="2167467">
                  <a:moveTo>
                    <a:pt x="60143" y="0"/>
                  </a:moveTo>
                  <a:lnTo>
                    <a:pt x="1668920" y="0"/>
                  </a:lnTo>
                  <a:cubicBezTo>
                    <a:pt x="1684871" y="0"/>
                    <a:pt x="1700168" y="6336"/>
                    <a:pt x="1711447" y="17615"/>
                  </a:cubicBezTo>
                  <a:cubicBezTo>
                    <a:pt x="1722726" y="28894"/>
                    <a:pt x="1729062" y="44192"/>
                    <a:pt x="1729062" y="60143"/>
                  </a:cubicBezTo>
                  <a:lnTo>
                    <a:pt x="1729062" y="2107324"/>
                  </a:lnTo>
                  <a:cubicBezTo>
                    <a:pt x="1729062" y="2123275"/>
                    <a:pt x="1722726" y="2138573"/>
                    <a:pt x="1711447" y="2149851"/>
                  </a:cubicBezTo>
                  <a:cubicBezTo>
                    <a:pt x="1700168" y="2161130"/>
                    <a:pt x="1684871" y="2167467"/>
                    <a:pt x="1668920" y="2167467"/>
                  </a:cubicBezTo>
                  <a:lnTo>
                    <a:pt x="60143" y="2167467"/>
                  </a:lnTo>
                  <a:cubicBezTo>
                    <a:pt x="44192" y="2167467"/>
                    <a:pt x="28894" y="2161130"/>
                    <a:pt x="17615" y="2149851"/>
                  </a:cubicBezTo>
                  <a:cubicBezTo>
                    <a:pt x="6336" y="2138573"/>
                    <a:pt x="0" y="2123275"/>
                    <a:pt x="0" y="2107324"/>
                  </a:cubicBezTo>
                  <a:lnTo>
                    <a:pt x="0" y="60143"/>
                  </a:lnTo>
                  <a:cubicBezTo>
                    <a:pt x="0" y="44192"/>
                    <a:pt x="6336" y="28894"/>
                    <a:pt x="17615" y="17615"/>
                  </a:cubicBezTo>
                  <a:cubicBezTo>
                    <a:pt x="28894" y="6336"/>
                    <a:pt x="44192" y="0"/>
                    <a:pt x="60143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2906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496011"/>
            <a:ext cx="16230600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6"/>
              </a:lnSpc>
            </a:pPr>
            <a:endParaRPr lang="en-US" sz="8700" dirty="0">
              <a:solidFill>
                <a:srgbClr val="000000"/>
              </a:solidFill>
              <a:latin typeface="Sukar Black"/>
              <a:ea typeface="Sukar Black"/>
              <a:cs typeface="Sukar Black"/>
              <a:sym typeface="Sukar Black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76399" y="1330581"/>
            <a:ext cx="14859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Определите тип развития насекомых, приведённых в перечне. Запишите цифры, под которыми указаны насекомые, в соответствующую ячейку таблицы.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8260244" y="3803517"/>
          <a:ext cx="8156398" cy="3302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8199">
                  <a:extLst>
                    <a:ext uri="{9D8B030D-6E8A-4147-A177-3AD203B41FA5}">
                      <a16:colId xmlns:a16="http://schemas.microsoft.com/office/drawing/2014/main" val="1826116767"/>
                    </a:ext>
                  </a:extLst>
                </a:gridCol>
                <a:gridCol w="4078199">
                  <a:extLst>
                    <a:ext uri="{9D8B030D-6E8A-4147-A177-3AD203B41FA5}">
                      <a16:colId xmlns:a16="http://schemas.microsoft.com/office/drawing/2014/main" val="3082354413"/>
                    </a:ext>
                  </a:extLst>
                </a:gridCol>
              </a:tblGrid>
              <a:tr h="24290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kern="1200" dirty="0" smtClean="0">
                          <a:solidFill>
                            <a:srgbClr val="000000"/>
                          </a:solidFill>
                          <a:latin typeface="Sukar Black"/>
                          <a:ea typeface="Sukar Black"/>
                          <a:cs typeface="Sukar Black"/>
                        </a:rPr>
                        <a:t>Развитие с полным превращением</a:t>
                      </a:r>
                    </a:p>
                    <a:p>
                      <a:pPr algn="ctr"/>
                      <a:endParaRPr lang="ru-RU" sz="3600" b="1" kern="1200" dirty="0">
                        <a:solidFill>
                          <a:srgbClr val="000000"/>
                        </a:solidFill>
                        <a:latin typeface="Sukar Black"/>
                        <a:ea typeface="Sukar Black"/>
                        <a:cs typeface="Sukar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kern="1200" dirty="0" smtClean="0">
                          <a:solidFill>
                            <a:srgbClr val="000000"/>
                          </a:solidFill>
                          <a:latin typeface="Sukar Black"/>
                          <a:ea typeface="Sukar Black"/>
                          <a:cs typeface="Sukar Black"/>
                        </a:rPr>
                        <a:t>Развитие с неполным превращением</a:t>
                      </a:r>
                    </a:p>
                    <a:p>
                      <a:pPr algn="ctr"/>
                      <a:endParaRPr lang="ru-RU" sz="3600" b="1" kern="1200" dirty="0">
                        <a:solidFill>
                          <a:srgbClr val="000000"/>
                        </a:solidFill>
                        <a:latin typeface="Sukar Black"/>
                        <a:ea typeface="Sukar Black"/>
                        <a:cs typeface="Sukar Blac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06981"/>
                  </a:ext>
                </a:extLst>
              </a:tr>
              <a:tr h="87335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909002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91639" y="3386788"/>
            <a:ext cx="599715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Список организмов</a:t>
            </a:r>
            <a:r>
              <a:rPr lang="ru-RU" altLang="ru-RU" sz="36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1)  медведка обыкновенная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2)  паук крестовик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3)  лягушка озёрная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4)  аист чёрный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5)  снежный барс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6)  большой прудовик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3600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632713" y="6310150"/>
            <a:ext cx="1443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1, 3, 6</a:t>
            </a:r>
            <a:endParaRPr lang="ru-RU" altLang="ru-RU" sz="3600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709032" y="6311245"/>
            <a:ext cx="1443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2, 4, 5</a:t>
            </a:r>
            <a:endParaRPr lang="ru-RU" altLang="ru-RU" sz="3600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7844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0741" r="32500" b="15184"/>
          <a:stretch/>
        </p:blipFill>
        <p:spPr>
          <a:xfrm>
            <a:off x="5410200" y="2885339"/>
            <a:ext cx="7848600" cy="6084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oup 2"/>
          <p:cNvGrpSpPr/>
          <p:nvPr/>
        </p:nvGrpSpPr>
        <p:grpSpPr>
          <a:xfrm>
            <a:off x="990600" y="553638"/>
            <a:ext cx="16306800" cy="1828175"/>
            <a:chOff x="0" y="0"/>
            <a:chExt cx="4274726" cy="216746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62200" y="801350"/>
            <a:ext cx="14249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Какой тип развития характерен для клопа щитника ягодного, изображённой на рисунке ?</a:t>
            </a:r>
          </a:p>
        </p:txBody>
      </p:sp>
      <p:grpSp>
        <p:nvGrpSpPr>
          <p:cNvPr id="17" name="Group 2"/>
          <p:cNvGrpSpPr/>
          <p:nvPr/>
        </p:nvGrpSpPr>
        <p:grpSpPr>
          <a:xfrm>
            <a:off x="838200" y="7505701"/>
            <a:ext cx="16306800" cy="2377912"/>
            <a:chOff x="0" y="0"/>
            <a:chExt cx="4274726" cy="2167467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43000" y="7668042"/>
            <a:ext cx="1460515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b="1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Пояснение</a:t>
            </a:r>
            <a:r>
              <a:rPr lang="ru-RU" altLang="ru-RU" sz="4400" b="1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1.  Указание типа развития: с неполным превращением.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2.  Обоснование: в развитие клопа нет стадии куколки.</a:t>
            </a:r>
          </a:p>
        </p:txBody>
      </p:sp>
    </p:spTree>
    <p:extLst>
      <p:ext uri="{BB962C8B-B14F-4D97-AF65-F5344CB8AC3E}">
        <p14:creationId xmlns:p14="http://schemas.microsoft.com/office/powerpoint/2010/main" val="207435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2921000"/>
            <a:ext cx="10687050" cy="7124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oup 2"/>
          <p:cNvGrpSpPr/>
          <p:nvPr/>
        </p:nvGrpSpPr>
        <p:grpSpPr>
          <a:xfrm>
            <a:off x="990600" y="553638"/>
            <a:ext cx="16306800" cy="1828175"/>
            <a:chOff x="0" y="0"/>
            <a:chExt cx="4274726" cy="216746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0" y="769396"/>
            <a:ext cx="15621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Какой тип развития характерен для 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щуки обыкновенной,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изображённой на рисунке ?</a:t>
            </a:r>
          </a:p>
        </p:txBody>
      </p:sp>
      <p:grpSp>
        <p:nvGrpSpPr>
          <p:cNvPr id="17" name="Group 2"/>
          <p:cNvGrpSpPr/>
          <p:nvPr/>
        </p:nvGrpSpPr>
        <p:grpSpPr>
          <a:xfrm>
            <a:off x="533400" y="7578931"/>
            <a:ext cx="16916400" cy="2127075"/>
            <a:chOff x="0" y="0"/>
            <a:chExt cx="4274726" cy="2167467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85800" y="7657284"/>
            <a:ext cx="16611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Пояснение</a:t>
            </a:r>
            <a:r>
              <a:rPr lang="ru-RU" altLang="ru-RU" sz="3200" b="1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1.  С превращением.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2.  Обоснование: развитие щуки происходит со стадией личинки ИЛИ У щуки из икринки выходит личинка (малёк).</a:t>
            </a:r>
            <a:endParaRPr lang="ru-RU" altLang="ru-RU" sz="3200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</p:txBody>
      </p:sp>
    </p:spTree>
    <p:extLst>
      <p:ext uri="{BB962C8B-B14F-4D97-AF65-F5344CB8AC3E}">
        <p14:creationId xmlns:p14="http://schemas.microsoft.com/office/powerpoint/2010/main" val="27223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86100"/>
            <a:ext cx="8097370" cy="5362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oup 2"/>
          <p:cNvGrpSpPr/>
          <p:nvPr/>
        </p:nvGrpSpPr>
        <p:grpSpPr>
          <a:xfrm>
            <a:off x="990600" y="553638"/>
            <a:ext cx="16306800" cy="1828175"/>
            <a:chOff x="0" y="0"/>
            <a:chExt cx="4274726" cy="216746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90600" y="744450"/>
            <a:ext cx="1616347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Какой тип развития характерен для 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волка обыкновенного,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изображённой на рисунке ?</a:t>
            </a:r>
          </a:p>
        </p:txBody>
      </p:sp>
      <p:grpSp>
        <p:nvGrpSpPr>
          <p:cNvPr id="17" name="Group 2"/>
          <p:cNvGrpSpPr/>
          <p:nvPr/>
        </p:nvGrpSpPr>
        <p:grpSpPr>
          <a:xfrm>
            <a:off x="523421" y="7303476"/>
            <a:ext cx="16916400" cy="2510325"/>
            <a:chOff x="0" y="0"/>
            <a:chExt cx="4274726" cy="2167467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09171" y="7453680"/>
            <a:ext cx="163449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b="1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Пояснение:</a:t>
            </a:r>
            <a:endParaRPr lang="ru-RU" altLang="ru-RU" sz="2800" b="1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1.  Прямое.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2.  Обоснование: развитие волка происходит без стадии личинки.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ИЛИ У волка развитие происходит без превращения (метаморфоза).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ИЛИ У волка рождается потомство, похожее на взрослое животное.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800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</p:txBody>
      </p:sp>
    </p:spTree>
    <p:extLst>
      <p:ext uri="{BB962C8B-B14F-4D97-AF65-F5344CB8AC3E}">
        <p14:creationId xmlns:p14="http://schemas.microsoft.com/office/powerpoint/2010/main" val="8002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2874454"/>
            <a:ext cx="7493000" cy="5417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oup 2"/>
          <p:cNvGrpSpPr/>
          <p:nvPr/>
        </p:nvGrpSpPr>
        <p:grpSpPr>
          <a:xfrm>
            <a:off x="990600" y="648012"/>
            <a:ext cx="16306800" cy="1828175"/>
            <a:chOff x="0" y="0"/>
            <a:chExt cx="4274726" cy="216746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76400" y="838825"/>
            <a:ext cx="14249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Какой тип развития характерен для 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прыткой ящерицы, изображённой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на рисунке ?</a:t>
            </a:r>
          </a:p>
        </p:txBody>
      </p:sp>
      <p:grpSp>
        <p:nvGrpSpPr>
          <p:cNvPr id="17" name="Group 2"/>
          <p:cNvGrpSpPr/>
          <p:nvPr/>
        </p:nvGrpSpPr>
        <p:grpSpPr>
          <a:xfrm>
            <a:off x="838200" y="7124700"/>
            <a:ext cx="16535400" cy="2743200"/>
            <a:chOff x="0" y="0"/>
            <a:chExt cx="4274726" cy="2167467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90600" y="7217821"/>
            <a:ext cx="158877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Пояснение</a:t>
            </a:r>
            <a:r>
              <a:rPr lang="ru-RU" altLang="ru-RU" sz="3200" b="1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1.  Тип развития животного: прямое.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2.  Обоснование: развитие ящерицы происходит без стадии личинки.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ИЛИ У ящерицы из яйца выходит полностью сформировавшаяся особь.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ИЛИ У ящерицы из яйца выходит особь, похожая на взрослую особь.</a:t>
            </a:r>
            <a:endParaRPr lang="ru-RU" altLang="ru-RU" sz="3200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</p:txBody>
      </p:sp>
    </p:spTree>
    <p:extLst>
      <p:ext uri="{BB962C8B-B14F-4D97-AF65-F5344CB8AC3E}">
        <p14:creationId xmlns:p14="http://schemas.microsoft.com/office/powerpoint/2010/main" val="394805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2917902"/>
            <a:ext cx="7143750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oup 2"/>
          <p:cNvGrpSpPr/>
          <p:nvPr/>
        </p:nvGrpSpPr>
        <p:grpSpPr>
          <a:xfrm>
            <a:off x="990600" y="648012"/>
            <a:ext cx="16306800" cy="1828175"/>
            <a:chOff x="0" y="0"/>
            <a:chExt cx="4274726" cy="216746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943100" y="861751"/>
            <a:ext cx="14249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Какой тип развития характерен для 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колорадского жука,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изображённой на рисунке ?</a:t>
            </a:r>
          </a:p>
        </p:txBody>
      </p:sp>
      <p:grpSp>
        <p:nvGrpSpPr>
          <p:cNvPr id="17" name="Group 2"/>
          <p:cNvGrpSpPr/>
          <p:nvPr/>
        </p:nvGrpSpPr>
        <p:grpSpPr>
          <a:xfrm>
            <a:off x="857250" y="8074082"/>
            <a:ext cx="16306800" cy="1828175"/>
            <a:chOff x="0" y="0"/>
            <a:chExt cx="4274726" cy="2167467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16000" y="8101786"/>
            <a:ext cx="163449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b="1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Пояснение</a:t>
            </a:r>
            <a:r>
              <a:rPr lang="ru-RU" altLang="ru-RU" sz="3600" b="1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1.  Тип развития животного: с полным превращением (</a:t>
            </a: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метаморфозом).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2.  Обоснование: развитие жука происходит со стадией личинки и куколки.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800" dirty="0">
              <a:solidFill>
                <a:srgbClr val="000000"/>
              </a:solidFill>
              <a:latin typeface="Sukar Black"/>
              <a:ea typeface="Sukar Black"/>
              <a:cs typeface="Sukar Black"/>
            </a:endParaRPr>
          </a:p>
        </p:txBody>
      </p:sp>
    </p:spTree>
    <p:extLst>
      <p:ext uri="{BB962C8B-B14F-4D97-AF65-F5344CB8AC3E}">
        <p14:creationId xmlns:p14="http://schemas.microsoft.com/office/powerpoint/2010/main" val="14863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10" name="TextBox 8"/>
          <p:cNvSpPr txBox="1"/>
          <p:nvPr/>
        </p:nvSpPr>
        <p:spPr>
          <a:xfrm>
            <a:off x="4580541" y="8039100"/>
            <a:ext cx="9126915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ru-RU" sz="96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  <a:sym typeface="Sukar Black"/>
              </a:rPr>
              <a:t>Бесполое</a:t>
            </a:r>
            <a:endParaRPr lang="en-US" sz="9600" dirty="0">
              <a:solidFill>
                <a:srgbClr val="000000"/>
              </a:solidFill>
              <a:latin typeface="Bodoni MT Poster Compressed" panose="02070706080601050204" pitchFamily="18" charset="0"/>
              <a:ea typeface="Sukar Black"/>
              <a:cs typeface="Sukar Black"/>
              <a:sym typeface="Sukar Black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3067050"/>
            <a:ext cx="11430000" cy="4152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oup 2"/>
          <p:cNvGrpSpPr/>
          <p:nvPr/>
        </p:nvGrpSpPr>
        <p:grpSpPr>
          <a:xfrm>
            <a:off x="1371600" y="463238"/>
            <a:ext cx="15163800" cy="1828175"/>
            <a:chOff x="0" y="0"/>
            <a:chExt cx="4274726" cy="216746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28800" y="637982"/>
            <a:ext cx="14249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Какой тип размножения амебы  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-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половой или бесполый  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-иллюстрирует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данный процесс?</a:t>
            </a:r>
          </a:p>
        </p:txBody>
      </p:sp>
    </p:spTree>
    <p:extLst>
      <p:ext uri="{BB962C8B-B14F-4D97-AF65-F5344CB8AC3E}">
        <p14:creationId xmlns:p14="http://schemas.microsoft.com/office/powerpoint/2010/main" val="338703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6" name="TextBox 8"/>
          <p:cNvSpPr txBox="1"/>
          <p:nvPr/>
        </p:nvSpPr>
        <p:spPr>
          <a:xfrm>
            <a:off x="2057400" y="8166571"/>
            <a:ext cx="14698059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ru-RU" sz="96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  <a:sym typeface="Sukar Black"/>
              </a:rPr>
              <a:t>Бесполое (почкование)</a:t>
            </a:r>
            <a:endParaRPr lang="en-US" sz="9600" dirty="0">
              <a:solidFill>
                <a:srgbClr val="000000"/>
              </a:solidFill>
              <a:latin typeface="Bodoni MT Poster Compressed" panose="02070706080601050204" pitchFamily="18" charset="0"/>
              <a:ea typeface="Sukar Black"/>
              <a:cs typeface="Sukar Black"/>
              <a:sym typeface="Sukar Black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330002"/>
            <a:ext cx="11029950" cy="4179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roup 2"/>
          <p:cNvGrpSpPr/>
          <p:nvPr/>
        </p:nvGrpSpPr>
        <p:grpSpPr>
          <a:xfrm>
            <a:off x="1066800" y="838512"/>
            <a:ext cx="16306800" cy="1828175"/>
            <a:chOff x="0" y="0"/>
            <a:chExt cx="4274726" cy="2167467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41400" y="1029324"/>
            <a:ext cx="16078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Какой тип размножения 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гидры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  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-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половой или бесполый  </a:t>
            </a:r>
            <a:r>
              <a:rPr lang="ru-RU" altLang="ru-RU" sz="44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-иллюстрирует </a:t>
            </a:r>
            <a:r>
              <a:rPr lang="ru-RU" altLang="ru-RU" sz="44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данный процесс?</a:t>
            </a:r>
          </a:p>
        </p:txBody>
      </p:sp>
    </p:spTree>
    <p:extLst>
      <p:ext uri="{BB962C8B-B14F-4D97-AF65-F5344CB8AC3E}">
        <p14:creationId xmlns:p14="http://schemas.microsoft.com/office/powerpoint/2010/main" val="264441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6" b="17914"/>
          <a:stretch/>
        </p:blipFill>
        <p:spPr>
          <a:xfrm>
            <a:off x="972670" y="4076700"/>
            <a:ext cx="16418859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8"/>
          <p:cNvSpPr txBox="1"/>
          <p:nvPr/>
        </p:nvSpPr>
        <p:spPr>
          <a:xfrm>
            <a:off x="6722685" y="7819504"/>
            <a:ext cx="4842627" cy="20774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ru-RU" sz="135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  <a:sym typeface="Sukar Black"/>
              </a:rPr>
              <a:t>Рост</a:t>
            </a:r>
            <a:endParaRPr lang="en-US" sz="13500" dirty="0">
              <a:solidFill>
                <a:srgbClr val="000000"/>
              </a:solidFill>
              <a:latin typeface="Bodoni MT Poster Compressed" panose="02070706080601050204" pitchFamily="18" charset="0"/>
              <a:ea typeface="Sukar Black"/>
              <a:cs typeface="Sukar Black"/>
              <a:sym typeface="Sukar Black"/>
            </a:endParaRPr>
          </a:p>
        </p:txBody>
      </p:sp>
      <p:grpSp>
        <p:nvGrpSpPr>
          <p:cNvPr id="14" name="Group 2"/>
          <p:cNvGrpSpPr/>
          <p:nvPr/>
        </p:nvGrpSpPr>
        <p:grpSpPr>
          <a:xfrm>
            <a:off x="762000" y="1024906"/>
            <a:ext cx="16306800" cy="1828175"/>
            <a:chOff x="0" y="0"/>
            <a:chExt cx="4274726" cy="216746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ln>
              <a:solidFill>
                <a:srgbClr val="B27468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19200" y="1196370"/>
            <a:ext cx="154685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800" dirty="0">
                <a:solidFill>
                  <a:srgbClr val="000000"/>
                </a:solidFill>
                <a:latin typeface="Sukar Black"/>
                <a:ea typeface="Sukar Black"/>
                <a:cs typeface="Sukar Black"/>
              </a:rPr>
              <a:t>Какое свойство живых организмов изображено на рисунке?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59429" y="1609285"/>
            <a:ext cx="14630400" cy="6324600"/>
            <a:chOff x="0" y="0"/>
            <a:chExt cx="266204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62046" cy="2167467"/>
            </a:xfrm>
            <a:custGeom>
              <a:avLst/>
              <a:gdLst/>
              <a:ahLst/>
              <a:cxnLst/>
              <a:rect l="l" t="t" r="r" b="b"/>
              <a:pathLst>
                <a:path w="2662046" h="2167467">
                  <a:moveTo>
                    <a:pt x="39064" y="0"/>
                  </a:moveTo>
                  <a:lnTo>
                    <a:pt x="2622982" y="0"/>
                  </a:lnTo>
                  <a:cubicBezTo>
                    <a:pt x="2633343" y="0"/>
                    <a:pt x="2643279" y="4116"/>
                    <a:pt x="2650605" y="11442"/>
                  </a:cubicBezTo>
                  <a:cubicBezTo>
                    <a:pt x="2657931" y="18768"/>
                    <a:pt x="2662046" y="28704"/>
                    <a:pt x="2662046" y="39064"/>
                  </a:cubicBezTo>
                  <a:lnTo>
                    <a:pt x="2662046" y="2128403"/>
                  </a:lnTo>
                  <a:cubicBezTo>
                    <a:pt x="2662046" y="2138763"/>
                    <a:pt x="2657931" y="2148699"/>
                    <a:pt x="2650605" y="2156025"/>
                  </a:cubicBezTo>
                  <a:cubicBezTo>
                    <a:pt x="2643279" y="2163351"/>
                    <a:pt x="2633343" y="2167467"/>
                    <a:pt x="2622982" y="2167467"/>
                  </a:cubicBezTo>
                  <a:lnTo>
                    <a:pt x="39064" y="2167467"/>
                  </a:lnTo>
                  <a:cubicBezTo>
                    <a:pt x="28704" y="2167467"/>
                    <a:pt x="18768" y="2163351"/>
                    <a:pt x="11442" y="2156025"/>
                  </a:cubicBezTo>
                  <a:cubicBezTo>
                    <a:pt x="4116" y="2148699"/>
                    <a:pt x="0" y="2138763"/>
                    <a:pt x="0" y="2128403"/>
                  </a:cubicBezTo>
                  <a:lnTo>
                    <a:pt x="0" y="39064"/>
                  </a:lnTo>
                  <a:cubicBezTo>
                    <a:pt x="0" y="28704"/>
                    <a:pt x="4116" y="18768"/>
                    <a:pt x="11442" y="11442"/>
                  </a:cubicBezTo>
                  <a:cubicBezTo>
                    <a:pt x="18768" y="4116"/>
                    <a:pt x="28704" y="0"/>
                    <a:pt x="3906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B2746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6204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4401800" y="2019300"/>
            <a:ext cx="1228333" cy="1174594"/>
          </a:xfrm>
          <a:custGeom>
            <a:avLst/>
            <a:gdLst/>
            <a:ahLst/>
            <a:cxnLst/>
            <a:rect l="l" t="t" r="r" b="b"/>
            <a:pathLst>
              <a:path w="1228333" h="1174594">
                <a:moveTo>
                  <a:pt x="1228333" y="0"/>
                </a:moveTo>
                <a:lnTo>
                  <a:pt x="0" y="0"/>
                </a:lnTo>
                <a:lnTo>
                  <a:pt x="0" y="1174594"/>
                </a:lnTo>
                <a:lnTo>
                  <a:pt x="1228333" y="1174594"/>
                </a:lnTo>
                <a:lnTo>
                  <a:pt x="12283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30222">
            <a:off x="2853954" y="6521177"/>
            <a:ext cx="1672680" cy="901156"/>
          </a:xfrm>
          <a:custGeom>
            <a:avLst/>
            <a:gdLst/>
            <a:ahLst/>
            <a:cxnLst/>
            <a:rect l="l" t="t" r="r" b="b"/>
            <a:pathLst>
              <a:path w="1672680" h="901156">
                <a:moveTo>
                  <a:pt x="0" y="0"/>
                </a:moveTo>
                <a:lnTo>
                  <a:pt x="1672680" y="0"/>
                </a:lnTo>
                <a:lnTo>
                  <a:pt x="1672680" y="901156"/>
                </a:lnTo>
                <a:lnTo>
                  <a:pt x="0" y="901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40429" y="2816770"/>
            <a:ext cx="14249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ru-RU" sz="13500" dirty="0" smtClean="0">
                <a:solidFill>
                  <a:srgbClr val="000000"/>
                </a:solidFill>
                <a:latin typeface="Sukar Black"/>
                <a:ea typeface="Sukar Black"/>
                <a:cs typeface="Sukar Black"/>
                <a:sym typeface="Sukar Black"/>
              </a:rPr>
              <a:t>Рост и развитие животных</a:t>
            </a:r>
            <a:endParaRPr lang="en-US" sz="13500" dirty="0">
              <a:solidFill>
                <a:srgbClr val="000000"/>
              </a:solidFill>
              <a:latin typeface="Bodoni MT Poster Compressed" panose="02070706080601050204" pitchFamily="18" charset="0"/>
              <a:ea typeface="Sukar Black"/>
              <a:cs typeface="Sukar Black"/>
              <a:sym typeface="Sukar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A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2301345" y="3995368"/>
            <a:ext cx="1118178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301345" y="6850622"/>
            <a:ext cx="9549516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Прямоугольник 20"/>
          <p:cNvSpPr/>
          <p:nvPr/>
        </p:nvSpPr>
        <p:spPr>
          <a:xfrm>
            <a:off x="1295400" y="3390900"/>
            <a:ext cx="13182600" cy="4953000"/>
          </a:xfrm>
          <a:prstGeom prst="rect">
            <a:avLst/>
          </a:prstGeom>
          <a:solidFill>
            <a:srgbClr val="68A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1447800" y="3909545"/>
            <a:ext cx="10515600" cy="2895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6695" y="0"/>
                  </a:moveTo>
                  <a:lnTo>
                    <a:pt x="4258031" y="0"/>
                  </a:lnTo>
                  <a:cubicBezTo>
                    <a:pt x="4267252" y="0"/>
                    <a:pt x="4274726" y="7475"/>
                    <a:pt x="4274726" y="16695"/>
                  </a:cubicBezTo>
                  <a:lnTo>
                    <a:pt x="4274726" y="2150772"/>
                  </a:lnTo>
                  <a:cubicBezTo>
                    <a:pt x="4274726" y="2159992"/>
                    <a:pt x="4267252" y="2167467"/>
                    <a:pt x="4258031" y="2167467"/>
                  </a:cubicBezTo>
                  <a:lnTo>
                    <a:pt x="16695" y="2167467"/>
                  </a:lnTo>
                  <a:cubicBezTo>
                    <a:pt x="12267" y="2167467"/>
                    <a:pt x="8021" y="2165708"/>
                    <a:pt x="4890" y="2162577"/>
                  </a:cubicBezTo>
                  <a:cubicBezTo>
                    <a:pt x="1759" y="2159446"/>
                    <a:pt x="0" y="2155200"/>
                    <a:pt x="0" y="2150772"/>
                  </a:cubicBezTo>
                  <a:lnTo>
                    <a:pt x="0" y="16695"/>
                  </a:lnTo>
                  <a:cubicBezTo>
                    <a:pt x="0" y="12267"/>
                    <a:pt x="1759" y="8021"/>
                    <a:pt x="4890" y="4890"/>
                  </a:cubicBezTo>
                  <a:cubicBezTo>
                    <a:pt x="8021" y="1759"/>
                    <a:pt x="12267" y="0"/>
                    <a:pt x="16695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05000" y="4595345"/>
            <a:ext cx="96774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02"/>
              </a:lnSpc>
            </a:pPr>
            <a:r>
              <a:rPr lang="ru-RU" sz="54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Рост</a:t>
            </a:r>
            <a:r>
              <a:rPr lang="ru-RU" sz="5400" dirty="0" smtClean="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 – это </a:t>
            </a:r>
            <a:r>
              <a:rPr lang="ru-RU" sz="5400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увеличение массы и размеров </a:t>
            </a:r>
            <a:r>
              <a:rPr lang="ru-RU" sz="5400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организма.</a:t>
            </a:r>
            <a:r>
              <a:rPr lang="ru-RU" sz="5400" dirty="0" smtClean="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lang="en-US" sz="5400" dirty="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685800" y="842082"/>
            <a:ext cx="16230600" cy="134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96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Биологический словарь</a:t>
            </a:r>
            <a:endParaRPr lang="en-US" sz="96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  <p:sp>
        <p:nvSpPr>
          <p:cNvPr id="23" name="Freeform 2"/>
          <p:cNvSpPr/>
          <p:nvPr/>
        </p:nvSpPr>
        <p:spPr>
          <a:xfrm>
            <a:off x="13483126" y="2324100"/>
            <a:ext cx="3265475" cy="6962328"/>
          </a:xfrm>
          <a:custGeom>
            <a:avLst/>
            <a:gdLst/>
            <a:ahLst/>
            <a:cxnLst/>
            <a:rect l="l" t="t" r="r" b="b"/>
            <a:pathLst>
              <a:path w="3553279" h="8410128">
                <a:moveTo>
                  <a:pt x="0" y="0"/>
                </a:moveTo>
                <a:lnTo>
                  <a:pt x="3553280" y="0"/>
                </a:lnTo>
                <a:lnTo>
                  <a:pt x="3553280" y="8410128"/>
                </a:lnTo>
                <a:lnTo>
                  <a:pt x="0" y="8410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0" y="3619500"/>
            <a:ext cx="16274470" cy="3962400"/>
            <a:chOff x="0" y="0"/>
            <a:chExt cx="3884898" cy="743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4897" cy="743804"/>
            </a:xfrm>
            <a:custGeom>
              <a:avLst/>
              <a:gdLst/>
              <a:ahLst/>
              <a:cxnLst/>
              <a:rect l="l" t="t" r="r" b="b"/>
              <a:pathLst>
                <a:path w="3884897" h="743804">
                  <a:moveTo>
                    <a:pt x="18370" y="0"/>
                  </a:moveTo>
                  <a:lnTo>
                    <a:pt x="3866527" y="0"/>
                  </a:lnTo>
                  <a:cubicBezTo>
                    <a:pt x="3871399" y="0"/>
                    <a:pt x="3876072" y="1935"/>
                    <a:pt x="3879517" y="5380"/>
                  </a:cubicBezTo>
                  <a:cubicBezTo>
                    <a:pt x="3882962" y="8826"/>
                    <a:pt x="3884897" y="13498"/>
                    <a:pt x="3884897" y="18370"/>
                  </a:cubicBezTo>
                  <a:lnTo>
                    <a:pt x="3884897" y="725434"/>
                  </a:lnTo>
                  <a:cubicBezTo>
                    <a:pt x="3884897" y="735580"/>
                    <a:pt x="3876673" y="743804"/>
                    <a:pt x="3866527" y="743804"/>
                  </a:cubicBezTo>
                  <a:lnTo>
                    <a:pt x="18370" y="743804"/>
                  </a:lnTo>
                  <a:cubicBezTo>
                    <a:pt x="13498" y="743804"/>
                    <a:pt x="8826" y="741869"/>
                    <a:pt x="5380" y="738424"/>
                  </a:cubicBezTo>
                  <a:cubicBezTo>
                    <a:pt x="1935" y="734979"/>
                    <a:pt x="0" y="730306"/>
                    <a:pt x="0" y="725434"/>
                  </a:cubicBezTo>
                  <a:lnTo>
                    <a:pt x="0" y="18370"/>
                  </a:lnTo>
                  <a:cubicBezTo>
                    <a:pt x="0" y="13498"/>
                    <a:pt x="1935" y="8826"/>
                    <a:pt x="5380" y="5380"/>
                  </a:cubicBezTo>
                  <a:cubicBezTo>
                    <a:pt x="8826" y="1935"/>
                    <a:pt x="13498" y="0"/>
                    <a:pt x="18370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7D763E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84898" cy="781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50733" y="4138761"/>
            <a:ext cx="15163800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59"/>
              </a:lnSpc>
            </a:pPr>
            <a:r>
              <a:rPr lang="ru-RU" sz="5400" b="1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И</a:t>
            </a:r>
            <a:r>
              <a:rPr lang="ru-RU" sz="5400" b="1" dirty="0" smtClean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ндивидуальное развитие или онтогенез </a:t>
            </a:r>
            <a:r>
              <a:rPr lang="ru-RU" sz="5400" dirty="0">
                <a:solidFill>
                  <a:srgbClr val="000000"/>
                </a:solidFill>
                <a:latin typeface="ABeeZee"/>
                <a:ea typeface="ABeeZee"/>
                <a:cs typeface="ABeeZee"/>
              </a:rPr>
              <a:t>- изменения, происходящие от оплодотворения (образования зиготы) до естественной смерти.</a:t>
            </a:r>
            <a:endParaRPr lang="en-US" sz="5400" dirty="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792642" y="1028700"/>
            <a:ext cx="16230600" cy="134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9600" b="1" dirty="0" smtClean="0">
                <a:ln w="1016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ukar Black"/>
                <a:ea typeface="Sukar Black"/>
                <a:cs typeface="Sukar Black"/>
                <a:sym typeface="Sukar Black"/>
              </a:rPr>
              <a:t>Биологический словарь</a:t>
            </a:r>
            <a:endParaRPr lang="en-US" sz="9600" b="1" dirty="0">
              <a:ln w="1016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ukar Black"/>
              <a:ea typeface="Sukar Black"/>
              <a:cs typeface="Sukar Black"/>
              <a:sym typeface="Sukar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A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446481754"/>
              </p:ext>
            </p:extLst>
          </p:nvPr>
        </p:nvGraphicFramePr>
        <p:xfrm>
          <a:off x="3581400" y="571500"/>
          <a:ext cx="14173200" cy="871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709</Words>
  <Application>Microsoft Office PowerPoint</Application>
  <PresentationFormat>Произвольный</PresentationFormat>
  <Paragraphs>107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ABeeZee</vt:lpstr>
      <vt:lpstr>Calibri</vt:lpstr>
      <vt:lpstr>Sukar Black</vt:lpstr>
      <vt:lpstr>Bodoni MT Poster Compressed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dcterms:created xsi:type="dcterms:W3CDTF">2006-08-16T00:00:00Z</dcterms:created>
  <dcterms:modified xsi:type="dcterms:W3CDTF">2024-10-23T12:23:52Z</dcterms:modified>
  <dc:identifier>DAGUUydimoQ</dc:identifier>
</cp:coreProperties>
</file>