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8" r:id="rId2"/>
    <p:sldId id="256" r:id="rId3"/>
    <p:sldId id="261" r:id="rId4"/>
    <p:sldId id="263" r:id="rId5"/>
    <p:sldId id="264" r:id="rId6"/>
    <p:sldId id="265" r:id="rId7"/>
    <p:sldId id="266" r:id="rId8"/>
    <p:sldId id="288" r:id="rId9"/>
    <p:sldId id="289" r:id="rId10"/>
    <p:sldId id="293" r:id="rId11"/>
    <p:sldId id="268" r:id="rId12"/>
    <p:sldId id="291" r:id="rId13"/>
    <p:sldId id="273" r:id="rId14"/>
    <p:sldId id="278" r:id="rId15"/>
    <p:sldId id="298" r:id="rId16"/>
    <p:sldId id="299" r:id="rId17"/>
    <p:sldId id="284" r:id="rId18"/>
    <p:sldId id="285" r:id="rId19"/>
    <p:sldId id="286" r:id="rId20"/>
    <p:sldId id="300" r:id="rId21"/>
    <p:sldId id="301" r:id="rId22"/>
    <p:sldId id="302" r:id="rId23"/>
    <p:sldId id="304" r:id="rId24"/>
    <p:sldId id="305" r:id="rId25"/>
    <p:sldId id="306" r:id="rId26"/>
    <p:sldId id="307" r:id="rId27"/>
    <p:sldId id="287" r:id="rId28"/>
    <p:sldId id="30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B9"/>
    <a:srgbClr val="B9FFD0"/>
    <a:srgbClr val="9FF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E548E-511B-4AFC-AC79-984C9EBC383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7106F9-D071-4608-8DD3-F5E8E5B02DF2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Мутационный процесс</a:t>
          </a:r>
          <a:endParaRPr lang="ru-RU" sz="3200" dirty="0">
            <a:solidFill>
              <a:schemeClr val="tx1"/>
            </a:solidFill>
          </a:endParaRPr>
        </a:p>
      </dgm:t>
    </dgm:pt>
    <dgm:pt modelId="{D12EFAC9-150F-474C-BE5A-075A6921F8D3}" type="parTrans" cxnId="{758DE6B7-32C3-475A-89D1-969ED0DC1E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999185-9029-4CC1-BCB7-C0F131DC55B8}" type="sibTrans" cxnId="{758DE6B7-32C3-475A-89D1-969ED0DC1E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68FDA-4905-4899-B54A-BD2CCDC2D167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Комбинативная изменчивость</a:t>
          </a:r>
          <a:endParaRPr lang="ru-RU" sz="3200" dirty="0">
            <a:solidFill>
              <a:schemeClr val="tx1"/>
            </a:solidFill>
          </a:endParaRPr>
        </a:p>
      </dgm:t>
    </dgm:pt>
    <dgm:pt modelId="{243283B8-29FC-4790-ACD7-132FCB764908}" type="parTrans" cxnId="{CF9FFE6B-6474-49F7-B0F1-84ECDB414C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653715-1972-4189-95B8-0C6C2309142C}" type="sibTrans" cxnId="{CF9FFE6B-6474-49F7-B0F1-84ECDB414C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3A8AD5-FB0D-4B71-BDF6-118298F8F9EE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Популяционные волны </a:t>
          </a:r>
          <a:endParaRPr lang="ru-RU" sz="3200" dirty="0">
            <a:solidFill>
              <a:schemeClr val="tx1"/>
            </a:solidFill>
          </a:endParaRPr>
        </a:p>
      </dgm:t>
    </dgm:pt>
    <dgm:pt modelId="{66ADC696-CB8A-465D-A53B-78FE35664889}" type="parTrans" cxnId="{D523EC32-6496-461F-BA67-511FFE775B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871456-5B61-4DFF-8F71-6C08AF1E089A}" type="sibTrans" cxnId="{D523EC32-6496-461F-BA67-511FFE775B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397557-77EF-464A-9CEC-1431C6256A2C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Дрейф генов </a:t>
          </a:r>
          <a:endParaRPr lang="ru-RU" sz="3200" dirty="0">
            <a:solidFill>
              <a:schemeClr val="tx1"/>
            </a:solidFill>
          </a:endParaRPr>
        </a:p>
      </dgm:t>
    </dgm:pt>
    <dgm:pt modelId="{E813C8B9-5134-4B72-9AE7-83DA3B6A93BC}" type="parTrans" cxnId="{E372E4AD-44D2-4155-AC62-B5E9F0B6B7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E12421-22C7-47E5-9FE8-BB71D73EFEEE}" type="sibTrans" cxnId="{E372E4AD-44D2-4155-AC62-B5E9F0B6B7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7FBDAA-F21F-4095-9B21-733B0471441A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Миграция (поток) генов</a:t>
          </a:r>
          <a:endParaRPr lang="ru-RU" sz="3200" dirty="0">
            <a:solidFill>
              <a:schemeClr val="tx1"/>
            </a:solidFill>
          </a:endParaRPr>
        </a:p>
      </dgm:t>
    </dgm:pt>
    <dgm:pt modelId="{EE3756BE-8C1D-4622-AF6D-33A3DC6B8F26}" type="parTrans" cxnId="{B22AB287-35DC-4FF4-8DD3-E917E94F60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C18531-A506-4371-8DAA-4E16A5064C49}" type="sibTrans" cxnId="{B22AB287-35DC-4FF4-8DD3-E917E94F60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6B7633-28CE-4271-AEBA-6054E3FC6309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Изоляция </a:t>
          </a:r>
          <a:endParaRPr lang="ru-RU" sz="3200" dirty="0">
            <a:solidFill>
              <a:schemeClr val="tx1"/>
            </a:solidFill>
          </a:endParaRPr>
        </a:p>
      </dgm:t>
    </dgm:pt>
    <dgm:pt modelId="{569C5CB9-5407-4DA0-8B5A-CC92646C84B6}" type="parTrans" cxnId="{052DED3D-F47D-43F6-B80D-D54B41E49F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F53DD2-F184-4E1A-A465-53D8EA2DE158}" type="sibTrans" cxnId="{052DED3D-F47D-43F6-B80D-D54B41E49F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2A5E30-FF10-4666-91F4-0DA79F514281}" type="pres">
      <dgm:prSet presAssocID="{8F8E548E-511B-4AFC-AC79-984C9EBC38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B8B28-8788-4560-8D81-C840DD0384C3}" type="pres">
      <dgm:prSet presAssocID="{947106F9-D071-4608-8DD3-F5E8E5B02DF2}" presName="parentLin" presStyleCnt="0"/>
      <dgm:spPr/>
    </dgm:pt>
    <dgm:pt modelId="{CCF8CE12-4434-4439-AA4C-E8CF576B69BD}" type="pres">
      <dgm:prSet presAssocID="{947106F9-D071-4608-8DD3-F5E8E5B02DF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B8CF79D-1D0D-46D1-94B2-118B51CDB789}" type="pres">
      <dgm:prSet presAssocID="{947106F9-D071-4608-8DD3-F5E8E5B02DF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C350-6B64-4C5B-A2CF-5F7414E97CAF}" type="pres">
      <dgm:prSet presAssocID="{947106F9-D071-4608-8DD3-F5E8E5B02DF2}" presName="negativeSpace" presStyleCnt="0"/>
      <dgm:spPr/>
    </dgm:pt>
    <dgm:pt modelId="{6E3763C1-0249-4266-9821-C8A1C666C2AC}" type="pres">
      <dgm:prSet presAssocID="{947106F9-D071-4608-8DD3-F5E8E5B02DF2}" presName="childText" presStyleLbl="conFgAcc1" presStyleIdx="0" presStyleCnt="6">
        <dgm:presLayoutVars>
          <dgm:bulletEnabled val="1"/>
        </dgm:presLayoutVars>
      </dgm:prSet>
      <dgm:spPr/>
    </dgm:pt>
    <dgm:pt modelId="{C9B8E313-C97A-4B79-8E56-716177D66A31}" type="pres">
      <dgm:prSet presAssocID="{E3999185-9029-4CC1-BCB7-C0F131DC55B8}" presName="spaceBetweenRectangles" presStyleCnt="0"/>
      <dgm:spPr/>
    </dgm:pt>
    <dgm:pt modelId="{7EE1A515-A4F4-4AFF-8ECC-26D3393E70AA}" type="pres">
      <dgm:prSet presAssocID="{3D568FDA-4905-4899-B54A-BD2CCDC2D167}" presName="parentLin" presStyleCnt="0"/>
      <dgm:spPr/>
    </dgm:pt>
    <dgm:pt modelId="{36D911D2-0EFB-46BF-80E1-A940C3657A44}" type="pres">
      <dgm:prSet presAssocID="{3D568FDA-4905-4899-B54A-BD2CCDC2D16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1095068-A84E-4832-BEDC-68D67613D1C7}" type="pres">
      <dgm:prSet presAssocID="{3D568FDA-4905-4899-B54A-BD2CCDC2D16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57580-5C8A-4169-BC41-445AD33FA3F6}" type="pres">
      <dgm:prSet presAssocID="{3D568FDA-4905-4899-B54A-BD2CCDC2D167}" presName="negativeSpace" presStyleCnt="0"/>
      <dgm:spPr/>
    </dgm:pt>
    <dgm:pt modelId="{FB00D10E-72F6-42AE-90D3-2038D9FC7F99}" type="pres">
      <dgm:prSet presAssocID="{3D568FDA-4905-4899-B54A-BD2CCDC2D167}" presName="childText" presStyleLbl="conFgAcc1" presStyleIdx="1" presStyleCnt="6">
        <dgm:presLayoutVars>
          <dgm:bulletEnabled val="1"/>
        </dgm:presLayoutVars>
      </dgm:prSet>
      <dgm:spPr/>
    </dgm:pt>
    <dgm:pt modelId="{748948AE-7373-4F4F-B947-94CB8A6E097A}" type="pres">
      <dgm:prSet presAssocID="{B3653715-1972-4189-95B8-0C6C2309142C}" presName="spaceBetweenRectangles" presStyleCnt="0"/>
      <dgm:spPr/>
    </dgm:pt>
    <dgm:pt modelId="{010A8D65-0F95-403B-9EE1-4BE83E6F1811}" type="pres">
      <dgm:prSet presAssocID="{EF3A8AD5-FB0D-4B71-BDF6-118298F8F9EE}" presName="parentLin" presStyleCnt="0"/>
      <dgm:spPr/>
    </dgm:pt>
    <dgm:pt modelId="{EBD19C2F-DE0C-4F48-8336-9EAFB1FB38F1}" type="pres">
      <dgm:prSet presAssocID="{EF3A8AD5-FB0D-4B71-BDF6-118298F8F9E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4B12FCB-FB6B-4115-998A-7909A67E4425}" type="pres">
      <dgm:prSet presAssocID="{EF3A8AD5-FB0D-4B71-BDF6-118298F8F9E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9F024-ABDA-4624-8027-70ED69EBE6B9}" type="pres">
      <dgm:prSet presAssocID="{EF3A8AD5-FB0D-4B71-BDF6-118298F8F9EE}" presName="negativeSpace" presStyleCnt="0"/>
      <dgm:spPr/>
    </dgm:pt>
    <dgm:pt modelId="{D34FCECF-A215-41CB-9C45-2078C086575B}" type="pres">
      <dgm:prSet presAssocID="{EF3A8AD5-FB0D-4B71-BDF6-118298F8F9EE}" presName="childText" presStyleLbl="conFgAcc1" presStyleIdx="2" presStyleCnt="6">
        <dgm:presLayoutVars>
          <dgm:bulletEnabled val="1"/>
        </dgm:presLayoutVars>
      </dgm:prSet>
      <dgm:spPr/>
    </dgm:pt>
    <dgm:pt modelId="{105C053E-17B9-4F1C-AB2A-93FD3E288E97}" type="pres">
      <dgm:prSet presAssocID="{EC871456-5B61-4DFF-8F71-6C08AF1E089A}" presName="spaceBetweenRectangles" presStyleCnt="0"/>
      <dgm:spPr/>
    </dgm:pt>
    <dgm:pt modelId="{C4A696F7-27B3-4E0C-8F54-E27535903A5C}" type="pres">
      <dgm:prSet presAssocID="{06397557-77EF-464A-9CEC-1431C6256A2C}" presName="parentLin" presStyleCnt="0"/>
      <dgm:spPr/>
    </dgm:pt>
    <dgm:pt modelId="{FD72E82B-504D-4473-B253-A263FFEFFA06}" type="pres">
      <dgm:prSet presAssocID="{06397557-77EF-464A-9CEC-1431C6256A2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54AE42C-423C-42C5-BDD3-6BBD349E7FC1}" type="pres">
      <dgm:prSet presAssocID="{06397557-77EF-464A-9CEC-1431C6256A2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62B86-D040-4316-9FC2-566B9C4A5B49}" type="pres">
      <dgm:prSet presAssocID="{06397557-77EF-464A-9CEC-1431C6256A2C}" presName="negativeSpace" presStyleCnt="0"/>
      <dgm:spPr/>
    </dgm:pt>
    <dgm:pt modelId="{49F3B8FB-0675-46AE-90BA-DC2788B88423}" type="pres">
      <dgm:prSet presAssocID="{06397557-77EF-464A-9CEC-1431C6256A2C}" presName="childText" presStyleLbl="conFgAcc1" presStyleIdx="3" presStyleCnt="6">
        <dgm:presLayoutVars>
          <dgm:bulletEnabled val="1"/>
        </dgm:presLayoutVars>
      </dgm:prSet>
      <dgm:spPr/>
    </dgm:pt>
    <dgm:pt modelId="{ECA83F1F-7C93-464E-8706-9EE5F090610A}" type="pres">
      <dgm:prSet presAssocID="{1AE12421-22C7-47E5-9FE8-BB71D73EFEEE}" presName="spaceBetweenRectangles" presStyleCnt="0"/>
      <dgm:spPr/>
    </dgm:pt>
    <dgm:pt modelId="{1C8A83BD-3DFF-449E-B40E-AC8B3E9D410C}" type="pres">
      <dgm:prSet presAssocID="{B67FBDAA-F21F-4095-9B21-733B0471441A}" presName="parentLin" presStyleCnt="0"/>
      <dgm:spPr/>
    </dgm:pt>
    <dgm:pt modelId="{F6ED526C-A2FD-4152-B8FA-E500D97A280B}" type="pres">
      <dgm:prSet presAssocID="{B67FBDAA-F21F-4095-9B21-733B0471441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45FCF22-9857-46F4-AEFF-AB216B7D79BC}" type="pres">
      <dgm:prSet presAssocID="{B67FBDAA-F21F-4095-9B21-733B0471441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5C682-3169-408D-9AE9-D4611C7E2883}" type="pres">
      <dgm:prSet presAssocID="{B67FBDAA-F21F-4095-9B21-733B0471441A}" presName="negativeSpace" presStyleCnt="0"/>
      <dgm:spPr/>
    </dgm:pt>
    <dgm:pt modelId="{F3F2EE03-48BC-491F-8DA0-30246806D0CE}" type="pres">
      <dgm:prSet presAssocID="{B67FBDAA-F21F-4095-9B21-733B0471441A}" presName="childText" presStyleLbl="conFgAcc1" presStyleIdx="4" presStyleCnt="6">
        <dgm:presLayoutVars>
          <dgm:bulletEnabled val="1"/>
        </dgm:presLayoutVars>
      </dgm:prSet>
      <dgm:spPr/>
    </dgm:pt>
    <dgm:pt modelId="{F86E6901-86F4-487E-A359-C25F74E626D5}" type="pres">
      <dgm:prSet presAssocID="{DDC18531-A506-4371-8DAA-4E16A5064C49}" presName="spaceBetweenRectangles" presStyleCnt="0"/>
      <dgm:spPr/>
    </dgm:pt>
    <dgm:pt modelId="{B1BA2532-85BB-4E10-90E9-3A70661145F1}" type="pres">
      <dgm:prSet presAssocID="{056B7633-28CE-4271-AEBA-6054E3FC6309}" presName="parentLin" presStyleCnt="0"/>
      <dgm:spPr/>
    </dgm:pt>
    <dgm:pt modelId="{11764D3F-4FCA-45BC-90EB-2AD1190C6587}" type="pres">
      <dgm:prSet presAssocID="{056B7633-28CE-4271-AEBA-6054E3FC630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F4DB1E1-4FE5-49BD-B3D7-7A8ABE28E1F8}" type="pres">
      <dgm:prSet presAssocID="{056B7633-28CE-4271-AEBA-6054E3FC630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71DD1-FD06-46D4-9F1A-A7DFED709928}" type="pres">
      <dgm:prSet presAssocID="{056B7633-28CE-4271-AEBA-6054E3FC6309}" presName="negativeSpace" presStyleCnt="0"/>
      <dgm:spPr/>
    </dgm:pt>
    <dgm:pt modelId="{279CC626-921B-40D9-A087-E653327EDA2C}" type="pres">
      <dgm:prSet presAssocID="{056B7633-28CE-4271-AEBA-6054E3FC630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1F97027-5136-4821-8356-EE464EA14A79}" type="presOf" srcId="{06397557-77EF-464A-9CEC-1431C6256A2C}" destId="{FD72E82B-504D-4473-B253-A263FFEFFA06}" srcOrd="0" destOrd="0" presId="urn:microsoft.com/office/officeart/2005/8/layout/list1"/>
    <dgm:cxn modelId="{13A60334-136F-45BC-9180-5F2AD0780586}" type="presOf" srcId="{B67FBDAA-F21F-4095-9B21-733B0471441A}" destId="{A45FCF22-9857-46F4-AEFF-AB216B7D79BC}" srcOrd="1" destOrd="0" presId="urn:microsoft.com/office/officeart/2005/8/layout/list1"/>
    <dgm:cxn modelId="{D523EC32-6496-461F-BA67-511FFE775B1F}" srcId="{8F8E548E-511B-4AFC-AC79-984C9EBC3834}" destId="{EF3A8AD5-FB0D-4B71-BDF6-118298F8F9EE}" srcOrd="2" destOrd="0" parTransId="{66ADC696-CB8A-465D-A53B-78FE35664889}" sibTransId="{EC871456-5B61-4DFF-8F71-6C08AF1E089A}"/>
    <dgm:cxn modelId="{A83DCAD2-E6D0-4455-87B6-1379AB57C42E}" type="presOf" srcId="{947106F9-D071-4608-8DD3-F5E8E5B02DF2}" destId="{CCF8CE12-4434-4439-AA4C-E8CF576B69BD}" srcOrd="0" destOrd="0" presId="urn:microsoft.com/office/officeart/2005/8/layout/list1"/>
    <dgm:cxn modelId="{CF9FFE6B-6474-49F7-B0F1-84ECDB414C47}" srcId="{8F8E548E-511B-4AFC-AC79-984C9EBC3834}" destId="{3D568FDA-4905-4899-B54A-BD2CCDC2D167}" srcOrd="1" destOrd="0" parTransId="{243283B8-29FC-4790-ACD7-132FCB764908}" sibTransId="{B3653715-1972-4189-95B8-0C6C2309142C}"/>
    <dgm:cxn modelId="{9F161459-A71F-4056-8158-483685C05507}" type="presOf" srcId="{06397557-77EF-464A-9CEC-1431C6256A2C}" destId="{854AE42C-423C-42C5-BDD3-6BBD349E7FC1}" srcOrd="1" destOrd="0" presId="urn:microsoft.com/office/officeart/2005/8/layout/list1"/>
    <dgm:cxn modelId="{AE179E62-0C09-4636-BB0C-65FD35AF3E6D}" type="presOf" srcId="{B67FBDAA-F21F-4095-9B21-733B0471441A}" destId="{F6ED526C-A2FD-4152-B8FA-E500D97A280B}" srcOrd="0" destOrd="0" presId="urn:microsoft.com/office/officeart/2005/8/layout/list1"/>
    <dgm:cxn modelId="{B9E0DE59-DAF4-4BFA-8693-40EE80BA0A29}" type="presOf" srcId="{EF3A8AD5-FB0D-4B71-BDF6-118298F8F9EE}" destId="{54B12FCB-FB6B-4115-998A-7909A67E4425}" srcOrd="1" destOrd="0" presId="urn:microsoft.com/office/officeart/2005/8/layout/list1"/>
    <dgm:cxn modelId="{052DED3D-F47D-43F6-B80D-D54B41E49FB0}" srcId="{8F8E548E-511B-4AFC-AC79-984C9EBC3834}" destId="{056B7633-28CE-4271-AEBA-6054E3FC6309}" srcOrd="5" destOrd="0" parTransId="{569C5CB9-5407-4DA0-8B5A-CC92646C84B6}" sibTransId="{1CF53DD2-F184-4E1A-A465-53D8EA2DE158}"/>
    <dgm:cxn modelId="{758DE6B7-32C3-475A-89D1-969ED0DC1E59}" srcId="{8F8E548E-511B-4AFC-AC79-984C9EBC3834}" destId="{947106F9-D071-4608-8DD3-F5E8E5B02DF2}" srcOrd="0" destOrd="0" parTransId="{D12EFAC9-150F-474C-BE5A-075A6921F8D3}" sibTransId="{E3999185-9029-4CC1-BCB7-C0F131DC55B8}"/>
    <dgm:cxn modelId="{65575155-DD47-47E4-A859-4B1A11EF62E4}" type="presOf" srcId="{3D568FDA-4905-4899-B54A-BD2CCDC2D167}" destId="{36D911D2-0EFB-46BF-80E1-A940C3657A44}" srcOrd="0" destOrd="0" presId="urn:microsoft.com/office/officeart/2005/8/layout/list1"/>
    <dgm:cxn modelId="{24D0F2C3-B241-48EA-AF76-B5A9196E25DD}" type="presOf" srcId="{056B7633-28CE-4271-AEBA-6054E3FC6309}" destId="{11764D3F-4FCA-45BC-90EB-2AD1190C6587}" srcOrd="0" destOrd="0" presId="urn:microsoft.com/office/officeart/2005/8/layout/list1"/>
    <dgm:cxn modelId="{D357B4B6-56E9-4F71-9282-33605127C5C5}" type="presOf" srcId="{3D568FDA-4905-4899-B54A-BD2CCDC2D167}" destId="{81095068-A84E-4832-BEDC-68D67613D1C7}" srcOrd="1" destOrd="0" presId="urn:microsoft.com/office/officeart/2005/8/layout/list1"/>
    <dgm:cxn modelId="{30FB6957-9381-45A1-AFF1-9921387F34AA}" type="presOf" srcId="{8F8E548E-511B-4AFC-AC79-984C9EBC3834}" destId="{EE2A5E30-FF10-4666-91F4-0DA79F514281}" srcOrd="0" destOrd="0" presId="urn:microsoft.com/office/officeart/2005/8/layout/list1"/>
    <dgm:cxn modelId="{E372E4AD-44D2-4155-AC62-B5E9F0B6B785}" srcId="{8F8E548E-511B-4AFC-AC79-984C9EBC3834}" destId="{06397557-77EF-464A-9CEC-1431C6256A2C}" srcOrd="3" destOrd="0" parTransId="{E813C8B9-5134-4B72-9AE7-83DA3B6A93BC}" sibTransId="{1AE12421-22C7-47E5-9FE8-BB71D73EFEEE}"/>
    <dgm:cxn modelId="{2DDE7275-4BAC-4BAC-9520-BD84CAC6D78C}" type="presOf" srcId="{056B7633-28CE-4271-AEBA-6054E3FC6309}" destId="{CF4DB1E1-4FE5-49BD-B3D7-7A8ABE28E1F8}" srcOrd="1" destOrd="0" presId="urn:microsoft.com/office/officeart/2005/8/layout/list1"/>
    <dgm:cxn modelId="{B22AB287-35DC-4FF4-8DD3-E917E94F60D9}" srcId="{8F8E548E-511B-4AFC-AC79-984C9EBC3834}" destId="{B67FBDAA-F21F-4095-9B21-733B0471441A}" srcOrd="4" destOrd="0" parTransId="{EE3756BE-8C1D-4622-AF6D-33A3DC6B8F26}" sibTransId="{DDC18531-A506-4371-8DAA-4E16A5064C49}"/>
    <dgm:cxn modelId="{44AF09FA-6B40-40C7-B5A9-BD416E097AD4}" type="presOf" srcId="{947106F9-D071-4608-8DD3-F5E8E5B02DF2}" destId="{2B8CF79D-1D0D-46D1-94B2-118B51CDB789}" srcOrd="1" destOrd="0" presId="urn:microsoft.com/office/officeart/2005/8/layout/list1"/>
    <dgm:cxn modelId="{41DB4FC4-34FB-4DFE-B55A-E054BE9F50F1}" type="presOf" srcId="{EF3A8AD5-FB0D-4B71-BDF6-118298F8F9EE}" destId="{EBD19C2F-DE0C-4F48-8336-9EAFB1FB38F1}" srcOrd="0" destOrd="0" presId="urn:microsoft.com/office/officeart/2005/8/layout/list1"/>
    <dgm:cxn modelId="{19941E15-B576-4AA1-AD4F-5F4CB6F0A599}" type="presParOf" srcId="{EE2A5E30-FF10-4666-91F4-0DA79F514281}" destId="{2DFB8B28-8788-4560-8D81-C840DD0384C3}" srcOrd="0" destOrd="0" presId="urn:microsoft.com/office/officeart/2005/8/layout/list1"/>
    <dgm:cxn modelId="{3DCB9E47-1CFA-4AC8-8C9A-3F73BB0F863F}" type="presParOf" srcId="{2DFB8B28-8788-4560-8D81-C840DD0384C3}" destId="{CCF8CE12-4434-4439-AA4C-E8CF576B69BD}" srcOrd="0" destOrd="0" presId="urn:microsoft.com/office/officeart/2005/8/layout/list1"/>
    <dgm:cxn modelId="{50F6F609-DD6E-4243-AFC2-BFCCC7FB1A7E}" type="presParOf" srcId="{2DFB8B28-8788-4560-8D81-C840DD0384C3}" destId="{2B8CF79D-1D0D-46D1-94B2-118B51CDB789}" srcOrd="1" destOrd="0" presId="urn:microsoft.com/office/officeart/2005/8/layout/list1"/>
    <dgm:cxn modelId="{AC493882-D460-46B4-BB82-7E5CBF807B88}" type="presParOf" srcId="{EE2A5E30-FF10-4666-91F4-0DA79F514281}" destId="{7120C350-6B64-4C5B-A2CF-5F7414E97CAF}" srcOrd="1" destOrd="0" presId="urn:microsoft.com/office/officeart/2005/8/layout/list1"/>
    <dgm:cxn modelId="{FEA37C91-2E76-4230-A287-8942752AEE7E}" type="presParOf" srcId="{EE2A5E30-FF10-4666-91F4-0DA79F514281}" destId="{6E3763C1-0249-4266-9821-C8A1C666C2AC}" srcOrd="2" destOrd="0" presId="urn:microsoft.com/office/officeart/2005/8/layout/list1"/>
    <dgm:cxn modelId="{11A98B76-3042-4B2E-9E39-D337E95589C2}" type="presParOf" srcId="{EE2A5E30-FF10-4666-91F4-0DA79F514281}" destId="{C9B8E313-C97A-4B79-8E56-716177D66A31}" srcOrd="3" destOrd="0" presId="urn:microsoft.com/office/officeart/2005/8/layout/list1"/>
    <dgm:cxn modelId="{285AEE37-2264-4A7A-B15C-AE0FBE718501}" type="presParOf" srcId="{EE2A5E30-FF10-4666-91F4-0DA79F514281}" destId="{7EE1A515-A4F4-4AFF-8ECC-26D3393E70AA}" srcOrd="4" destOrd="0" presId="urn:microsoft.com/office/officeart/2005/8/layout/list1"/>
    <dgm:cxn modelId="{7CFC6BB8-7B7C-4FA3-8113-82F3612F7901}" type="presParOf" srcId="{7EE1A515-A4F4-4AFF-8ECC-26D3393E70AA}" destId="{36D911D2-0EFB-46BF-80E1-A940C3657A44}" srcOrd="0" destOrd="0" presId="urn:microsoft.com/office/officeart/2005/8/layout/list1"/>
    <dgm:cxn modelId="{8C6FC4CD-0D40-4132-97C2-7F14BDE93B17}" type="presParOf" srcId="{7EE1A515-A4F4-4AFF-8ECC-26D3393E70AA}" destId="{81095068-A84E-4832-BEDC-68D67613D1C7}" srcOrd="1" destOrd="0" presId="urn:microsoft.com/office/officeart/2005/8/layout/list1"/>
    <dgm:cxn modelId="{A383BE7E-2EB0-4F04-9C10-14D3F8D09FFF}" type="presParOf" srcId="{EE2A5E30-FF10-4666-91F4-0DA79F514281}" destId="{22957580-5C8A-4169-BC41-445AD33FA3F6}" srcOrd="5" destOrd="0" presId="urn:microsoft.com/office/officeart/2005/8/layout/list1"/>
    <dgm:cxn modelId="{A8ED1B3D-AFE0-442C-B6C2-634AB2B2D80F}" type="presParOf" srcId="{EE2A5E30-FF10-4666-91F4-0DA79F514281}" destId="{FB00D10E-72F6-42AE-90D3-2038D9FC7F99}" srcOrd="6" destOrd="0" presId="urn:microsoft.com/office/officeart/2005/8/layout/list1"/>
    <dgm:cxn modelId="{B7EABA99-5725-4A8A-B486-8F0630BDF0C0}" type="presParOf" srcId="{EE2A5E30-FF10-4666-91F4-0DA79F514281}" destId="{748948AE-7373-4F4F-B947-94CB8A6E097A}" srcOrd="7" destOrd="0" presId="urn:microsoft.com/office/officeart/2005/8/layout/list1"/>
    <dgm:cxn modelId="{525AFABA-B329-4D24-A2A5-4113388A208F}" type="presParOf" srcId="{EE2A5E30-FF10-4666-91F4-0DA79F514281}" destId="{010A8D65-0F95-403B-9EE1-4BE83E6F1811}" srcOrd="8" destOrd="0" presId="urn:microsoft.com/office/officeart/2005/8/layout/list1"/>
    <dgm:cxn modelId="{716CC898-369D-4017-A4F5-AF3C98332E58}" type="presParOf" srcId="{010A8D65-0F95-403B-9EE1-4BE83E6F1811}" destId="{EBD19C2F-DE0C-4F48-8336-9EAFB1FB38F1}" srcOrd="0" destOrd="0" presId="urn:microsoft.com/office/officeart/2005/8/layout/list1"/>
    <dgm:cxn modelId="{1B07A1C4-BE91-45F7-8D7C-49021AD63168}" type="presParOf" srcId="{010A8D65-0F95-403B-9EE1-4BE83E6F1811}" destId="{54B12FCB-FB6B-4115-998A-7909A67E4425}" srcOrd="1" destOrd="0" presId="urn:microsoft.com/office/officeart/2005/8/layout/list1"/>
    <dgm:cxn modelId="{1580E2F9-E9E3-4685-83A5-A7E72738AFDD}" type="presParOf" srcId="{EE2A5E30-FF10-4666-91F4-0DA79F514281}" destId="{EDC9F024-ABDA-4624-8027-70ED69EBE6B9}" srcOrd="9" destOrd="0" presId="urn:microsoft.com/office/officeart/2005/8/layout/list1"/>
    <dgm:cxn modelId="{B71AAAE3-0559-4168-9511-4CB95A3E07A5}" type="presParOf" srcId="{EE2A5E30-FF10-4666-91F4-0DA79F514281}" destId="{D34FCECF-A215-41CB-9C45-2078C086575B}" srcOrd="10" destOrd="0" presId="urn:microsoft.com/office/officeart/2005/8/layout/list1"/>
    <dgm:cxn modelId="{035DCB35-C947-431A-9201-B6F37C042553}" type="presParOf" srcId="{EE2A5E30-FF10-4666-91F4-0DA79F514281}" destId="{105C053E-17B9-4F1C-AB2A-93FD3E288E97}" srcOrd="11" destOrd="0" presId="urn:microsoft.com/office/officeart/2005/8/layout/list1"/>
    <dgm:cxn modelId="{35770DB8-3780-4727-9A58-277411878724}" type="presParOf" srcId="{EE2A5E30-FF10-4666-91F4-0DA79F514281}" destId="{C4A696F7-27B3-4E0C-8F54-E27535903A5C}" srcOrd="12" destOrd="0" presId="urn:microsoft.com/office/officeart/2005/8/layout/list1"/>
    <dgm:cxn modelId="{71037ECC-BBAE-444E-8209-5FC7A0EEBF7A}" type="presParOf" srcId="{C4A696F7-27B3-4E0C-8F54-E27535903A5C}" destId="{FD72E82B-504D-4473-B253-A263FFEFFA06}" srcOrd="0" destOrd="0" presId="urn:microsoft.com/office/officeart/2005/8/layout/list1"/>
    <dgm:cxn modelId="{1E757F65-8268-4467-972F-62DCC62CDA89}" type="presParOf" srcId="{C4A696F7-27B3-4E0C-8F54-E27535903A5C}" destId="{854AE42C-423C-42C5-BDD3-6BBD349E7FC1}" srcOrd="1" destOrd="0" presId="urn:microsoft.com/office/officeart/2005/8/layout/list1"/>
    <dgm:cxn modelId="{80D45481-42F8-4DC4-9E26-0AB57A3B81BB}" type="presParOf" srcId="{EE2A5E30-FF10-4666-91F4-0DA79F514281}" destId="{D0262B86-D040-4316-9FC2-566B9C4A5B49}" srcOrd="13" destOrd="0" presId="urn:microsoft.com/office/officeart/2005/8/layout/list1"/>
    <dgm:cxn modelId="{708DC3D8-A044-42F1-A6BC-0D88C53EDDEC}" type="presParOf" srcId="{EE2A5E30-FF10-4666-91F4-0DA79F514281}" destId="{49F3B8FB-0675-46AE-90BA-DC2788B88423}" srcOrd="14" destOrd="0" presId="urn:microsoft.com/office/officeart/2005/8/layout/list1"/>
    <dgm:cxn modelId="{FAA8521E-01F3-4809-A981-CB65A0827F93}" type="presParOf" srcId="{EE2A5E30-FF10-4666-91F4-0DA79F514281}" destId="{ECA83F1F-7C93-464E-8706-9EE5F090610A}" srcOrd="15" destOrd="0" presId="urn:microsoft.com/office/officeart/2005/8/layout/list1"/>
    <dgm:cxn modelId="{F7B87543-67E8-4272-80E5-056644593E11}" type="presParOf" srcId="{EE2A5E30-FF10-4666-91F4-0DA79F514281}" destId="{1C8A83BD-3DFF-449E-B40E-AC8B3E9D410C}" srcOrd="16" destOrd="0" presId="urn:microsoft.com/office/officeart/2005/8/layout/list1"/>
    <dgm:cxn modelId="{258F9E06-5012-41DD-981A-FF304DF4CF21}" type="presParOf" srcId="{1C8A83BD-3DFF-449E-B40E-AC8B3E9D410C}" destId="{F6ED526C-A2FD-4152-B8FA-E500D97A280B}" srcOrd="0" destOrd="0" presId="urn:microsoft.com/office/officeart/2005/8/layout/list1"/>
    <dgm:cxn modelId="{0A0FCF4B-68E8-4352-9E4F-9C84D5B7B043}" type="presParOf" srcId="{1C8A83BD-3DFF-449E-B40E-AC8B3E9D410C}" destId="{A45FCF22-9857-46F4-AEFF-AB216B7D79BC}" srcOrd="1" destOrd="0" presId="urn:microsoft.com/office/officeart/2005/8/layout/list1"/>
    <dgm:cxn modelId="{CDCD96B1-8EDE-4EB1-BCA6-38999396F7E9}" type="presParOf" srcId="{EE2A5E30-FF10-4666-91F4-0DA79F514281}" destId="{7EE5C682-3169-408D-9AE9-D4611C7E2883}" srcOrd="17" destOrd="0" presId="urn:microsoft.com/office/officeart/2005/8/layout/list1"/>
    <dgm:cxn modelId="{10079EB4-1EC4-4094-8675-872EBFBC616D}" type="presParOf" srcId="{EE2A5E30-FF10-4666-91F4-0DA79F514281}" destId="{F3F2EE03-48BC-491F-8DA0-30246806D0CE}" srcOrd="18" destOrd="0" presId="urn:microsoft.com/office/officeart/2005/8/layout/list1"/>
    <dgm:cxn modelId="{00B7118B-C81C-47D4-9905-A73F8C9D3FD7}" type="presParOf" srcId="{EE2A5E30-FF10-4666-91F4-0DA79F514281}" destId="{F86E6901-86F4-487E-A359-C25F74E626D5}" srcOrd="19" destOrd="0" presId="urn:microsoft.com/office/officeart/2005/8/layout/list1"/>
    <dgm:cxn modelId="{D1833B9A-3A83-4880-AE50-5E7186EB660D}" type="presParOf" srcId="{EE2A5E30-FF10-4666-91F4-0DA79F514281}" destId="{B1BA2532-85BB-4E10-90E9-3A70661145F1}" srcOrd="20" destOrd="0" presId="urn:microsoft.com/office/officeart/2005/8/layout/list1"/>
    <dgm:cxn modelId="{65302A0A-C9E2-49CD-9B19-E48848700BBF}" type="presParOf" srcId="{B1BA2532-85BB-4E10-90E9-3A70661145F1}" destId="{11764D3F-4FCA-45BC-90EB-2AD1190C6587}" srcOrd="0" destOrd="0" presId="urn:microsoft.com/office/officeart/2005/8/layout/list1"/>
    <dgm:cxn modelId="{B422B76C-A5D0-4E24-807A-8B2962631E47}" type="presParOf" srcId="{B1BA2532-85BB-4E10-90E9-3A70661145F1}" destId="{CF4DB1E1-4FE5-49BD-B3D7-7A8ABE28E1F8}" srcOrd="1" destOrd="0" presId="urn:microsoft.com/office/officeart/2005/8/layout/list1"/>
    <dgm:cxn modelId="{66FC27B0-5948-41B2-A379-1FC29D7A2657}" type="presParOf" srcId="{EE2A5E30-FF10-4666-91F4-0DA79F514281}" destId="{49C71DD1-FD06-46D4-9F1A-A7DFED709928}" srcOrd="21" destOrd="0" presId="urn:microsoft.com/office/officeart/2005/8/layout/list1"/>
    <dgm:cxn modelId="{4FF77FCC-31A0-47AC-823F-47CFE695E3F3}" type="presParOf" srcId="{EE2A5E30-FF10-4666-91F4-0DA79F514281}" destId="{279CC626-921B-40D9-A087-E653327EDA2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E548E-511B-4AFC-AC79-984C9EBC383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47106F9-D071-4608-8DD3-F5E8E5B02DF2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Мутационный процесс</a:t>
          </a:r>
          <a:endParaRPr lang="ru-RU" sz="3200" dirty="0">
            <a:solidFill>
              <a:schemeClr val="tx1"/>
            </a:solidFill>
          </a:endParaRPr>
        </a:p>
      </dgm:t>
    </dgm:pt>
    <dgm:pt modelId="{D12EFAC9-150F-474C-BE5A-075A6921F8D3}" type="parTrans" cxnId="{758DE6B7-32C3-475A-89D1-969ED0DC1E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999185-9029-4CC1-BCB7-C0F131DC55B8}" type="sibTrans" cxnId="{758DE6B7-32C3-475A-89D1-969ED0DC1E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68FDA-4905-4899-B54A-BD2CCDC2D167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Комбинативная изменчивость</a:t>
          </a:r>
          <a:endParaRPr lang="ru-RU" sz="3200" dirty="0">
            <a:solidFill>
              <a:schemeClr val="tx1"/>
            </a:solidFill>
          </a:endParaRPr>
        </a:p>
      </dgm:t>
    </dgm:pt>
    <dgm:pt modelId="{243283B8-29FC-4790-ACD7-132FCB764908}" type="parTrans" cxnId="{CF9FFE6B-6474-49F7-B0F1-84ECDB414C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653715-1972-4189-95B8-0C6C2309142C}" type="sibTrans" cxnId="{CF9FFE6B-6474-49F7-B0F1-84ECDB414C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3A8AD5-FB0D-4B71-BDF6-118298F8F9EE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Популяционные волны </a:t>
          </a:r>
          <a:endParaRPr lang="ru-RU" sz="3200" dirty="0">
            <a:solidFill>
              <a:schemeClr val="tx1"/>
            </a:solidFill>
          </a:endParaRPr>
        </a:p>
      </dgm:t>
    </dgm:pt>
    <dgm:pt modelId="{66ADC696-CB8A-465D-A53B-78FE35664889}" type="parTrans" cxnId="{D523EC32-6496-461F-BA67-511FFE775B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871456-5B61-4DFF-8F71-6C08AF1E089A}" type="sibTrans" cxnId="{D523EC32-6496-461F-BA67-511FFE775B1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397557-77EF-464A-9CEC-1431C6256A2C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Дрейф генов </a:t>
          </a:r>
          <a:endParaRPr lang="ru-RU" sz="3200" dirty="0">
            <a:solidFill>
              <a:schemeClr val="tx1"/>
            </a:solidFill>
          </a:endParaRPr>
        </a:p>
      </dgm:t>
    </dgm:pt>
    <dgm:pt modelId="{E813C8B9-5134-4B72-9AE7-83DA3B6A93BC}" type="parTrans" cxnId="{E372E4AD-44D2-4155-AC62-B5E9F0B6B7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E12421-22C7-47E5-9FE8-BB71D73EFEEE}" type="sibTrans" cxnId="{E372E4AD-44D2-4155-AC62-B5E9F0B6B7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7FBDAA-F21F-4095-9B21-733B0471441A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Миграция (поток) генов</a:t>
          </a:r>
          <a:endParaRPr lang="ru-RU" sz="3200" dirty="0">
            <a:solidFill>
              <a:schemeClr val="tx1"/>
            </a:solidFill>
          </a:endParaRPr>
        </a:p>
      </dgm:t>
    </dgm:pt>
    <dgm:pt modelId="{EE3756BE-8C1D-4622-AF6D-33A3DC6B8F26}" type="parTrans" cxnId="{B22AB287-35DC-4FF4-8DD3-E917E94F60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DC18531-A506-4371-8DAA-4E16A5064C49}" type="sibTrans" cxnId="{B22AB287-35DC-4FF4-8DD3-E917E94F60D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6B7633-28CE-4271-AEBA-6054E3FC6309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Изоляция </a:t>
          </a:r>
          <a:endParaRPr lang="ru-RU" sz="3200" dirty="0">
            <a:solidFill>
              <a:schemeClr val="tx1"/>
            </a:solidFill>
          </a:endParaRPr>
        </a:p>
      </dgm:t>
    </dgm:pt>
    <dgm:pt modelId="{569C5CB9-5407-4DA0-8B5A-CC92646C84B6}" type="parTrans" cxnId="{052DED3D-F47D-43F6-B80D-D54B41E49F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F53DD2-F184-4E1A-A465-53D8EA2DE158}" type="sibTrans" cxnId="{052DED3D-F47D-43F6-B80D-D54B41E49F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2A5E30-FF10-4666-91F4-0DA79F514281}" type="pres">
      <dgm:prSet presAssocID="{8F8E548E-511B-4AFC-AC79-984C9EBC38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B8B28-8788-4560-8D81-C840DD0384C3}" type="pres">
      <dgm:prSet presAssocID="{947106F9-D071-4608-8DD3-F5E8E5B02DF2}" presName="parentLin" presStyleCnt="0"/>
      <dgm:spPr/>
    </dgm:pt>
    <dgm:pt modelId="{CCF8CE12-4434-4439-AA4C-E8CF576B69BD}" type="pres">
      <dgm:prSet presAssocID="{947106F9-D071-4608-8DD3-F5E8E5B02DF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B8CF79D-1D0D-46D1-94B2-118B51CDB789}" type="pres">
      <dgm:prSet presAssocID="{947106F9-D071-4608-8DD3-F5E8E5B02DF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0C350-6B64-4C5B-A2CF-5F7414E97CAF}" type="pres">
      <dgm:prSet presAssocID="{947106F9-D071-4608-8DD3-F5E8E5B02DF2}" presName="negativeSpace" presStyleCnt="0"/>
      <dgm:spPr/>
    </dgm:pt>
    <dgm:pt modelId="{6E3763C1-0249-4266-9821-C8A1C666C2AC}" type="pres">
      <dgm:prSet presAssocID="{947106F9-D071-4608-8DD3-F5E8E5B02DF2}" presName="childText" presStyleLbl="conFgAcc1" presStyleIdx="0" presStyleCnt="6">
        <dgm:presLayoutVars>
          <dgm:bulletEnabled val="1"/>
        </dgm:presLayoutVars>
      </dgm:prSet>
      <dgm:spPr/>
    </dgm:pt>
    <dgm:pt modelId="{C9B8E313-C97A-4B79-8E56-716177D66A31}" type="pres">
      <dgm:prSet presAssocID="{E3999185-9029-4CC1-BCB7-C0F131DC55B8}" presName="spaceBetweenRectangles" presStyleCnt="0"/>
      <dgm:spPr/>
    </dgm:pt>
    <dgm:pt modelId="{7EE1A515-A4F4-4AFF-8ECC-26D3393E70AA}" type="pres">
      <dgm:prSet presAssocID="{3D568FDA-4905-4899-B54A-BD2CCDC2D167}" presName="parentLin" presStyleCnt="0"/>
      <dgm:spPr/>
    </dgm:pt>
    <dgm:pt modelId="{36D911D2-0EFB-46BF-80E1-A940C3657A44}" type="pres">
      <dgm:prSet presAssocID="{3D568FDA-4905-4899-B54A-BD2CCDC2D16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1095068-A84E-4832-BEDC-68D67613D1C7}" type="pres">
      <dgm:prSet presAssocID="{3D568FDA-4905-4899-B54A-BD2CCDC2D16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57580-5C8A-4169-BC41-445AD33FA3F6}" type="pres">
      <dgm:prSet presAssocID="{3D568FDA-4905-4899-B54A-BD2CCDC2D167}" presName="negativeSpace" presStyleCnt="0"/>
      <dgm:spPr/>
    </dgm:pt>
    <dgm:pt modelId="{FB00D10E-72F6-42AE-90D3-2038D9FC7F99}" type="pres">
      <dgm:prSet presAssocID="{3D568FDA-4905-4899-B54A-BD2CCDC2D167}" presName="childText" presStyleLbl="conFgAcc1" presStyleIdx="1" presStyleCnt="6">
        <dgm:presLayoutVars>
          <dgm:bulletEnabled val="1"/>
        </dgm:presLayoutVars>
      </dgm:prSet>
      <dgm:spPr/>
    </dgm:pt>
    <dgm:pt modelId="{748948AE-7373-4F4F-B947-94CB8A6E097A}" type="pres">
      <dgm:prSet presAssocID="{B3653715-1972-4189-95B8-0C6C2309142C}" presName="spaceBetweenRectangles" presStyleCnt="0"/>
      <dgm:spPr/>
    </dgm:pt>
    <dgm:pt modelId="{010A8D65-0F95-403B-9EE1-4BE83E6F1811}" type="pres">
      <dgm:prSet presAssocID="{EF3A8AD5-FB0D-4B71-BDF6-118298F8F9EE}" presName="parentLin" presStyleCnt="0"/>
      <dgm:spPr/>
    </dgm:pt>
    <dgm:pt modelId="{EBD19C2F-DE0C-4F48-8336-9EAFB1FB38F1}" type="pres">
      <dgm:prSet presAssocID="{EF3A8AD5-FB0D-4B71-BDF6-118298F8F9E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4B12FCB-FB6B-4115-998A-7909A67E4425}" type="pres">
      <dgm:prSet presAssocID="{EF3A8AD5-FB0D-4B71-BDF6-118298F8F9E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9F024-ABDA-4624-8027-70ED69EBE6B9}" type="pres">
      <dgm:prSet presAssocID="{EF3A8AD5-FB0D-4B71-BDF6-118298F8F9EE}" presName="negativeSpace" presStyleCnt="0"/>
      <dgm:spPr/>
    </dgm:pt>
    <dgm:pt modelId="{D34FCECF-A215-41CB-9C45-2078C086575B}" type="pres">
      <dgm:prSet presAssocID="{EF3A8AD5-FB0D-4B71-BDF6-118298F8F9EE}" presName="childText" presStyleLbl="conFgAcc1" presStyleIdx="2" presStyleCnt="6">
        <dgm:presLayoutVars>
          <dgm:bulletEnabled val="1"/>
        </dgm:presLayoutVars>
      </dgm:prSet>
      <dgm:spPr/>
    </dgm:pt>
    <dgm:pt modelId="{105C053E-17B9-4F1C-AB2A-93FD3E288E97}" type="pres">
      <dgm:prSet presAssocID="{EC871456-5B61-4DFF-8F71-6C08AF1E089A}" presName="spaceBetweenRectangles" presStyleCnt="0"/>
      <dgm:spPr/>
    </dgm:pt>
    <dgm:pt modelId="{C4A696F7-27B3-4E0C-8F54-E27535903A5C}" type="pres">
      <dgm:prSet presAssocID="{06397557-77EF-464A-9CEC-1431C6256A2C}" presName="parentLin" presStyleCnt="0"/>
      <dgm:spPr/>
    </dgm:pt>
    <dgm:pt modelId="{FD72E82B-504D-4473-B253-A263FFEFFA06}" type="pres">
      <dgm:prSet presAssocID="{06397557-77EF-464A-9CEC-1431C6256A2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54AE42C-423C-42C5-BDD3-6BBD349E7FC1}" type="pres">
      <dgm:prSet presAssocID="{06397557-77EF-464A-9CEC-1431C6256A2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62B86-D040-4316-9FC2-566B9C4A5B49}" type="pres">
      <dgm:prSet presAssocID="{06397557-77EF-464A-9CEC-1431C6256A2C}" presName="negativeSpace" presStyleCnt="0"/>
      <dgm:spPr/>
    </dgm:pt>
    <dgm:pt modelId="{49F3B8FB-0675-46AE-90BA-DC2788B88423}" type="pres">
      <dgm:prSet presAssocID="{06397557-77EF-464A-9CEC-1431C6256A2C}" presName="childText" presStyleLbl="conFgAcc1" presStyleIdx="3" presStyleCnt="6">
        <dgm:presLayoutVars>
          <dgm:bulletEnabled val="1"/>
        </dgm:presLayoutVars>
      </dgm:prSet>
      <dgm:spPr/>
    </dgm:pt>
    <dgm:pt modelId="{ECA83F1F-7C93-464E-8706-9EE5F090610A}" type="pres">
      <dgm:prSet presAssocID="{1AE12421-22C7-47E5-9FE8-BB71D73EFEEE}" presName="spaceBetweenRectangles" presStyleCnt="0"/>
      <dgm:spPr/>
    </dgm:pt>
    <dgm:pt modelId="{1C8A83BD-3DFF-449E-B40E-AC8B3E9D410C}" type="pres">
      <dgm:prSet presAssocID="{B67FBDAA-F21F-4095-9B21-733B0471441A}" presName="parentLin" presStyleCnt="0"/>
      <dgm:spPr/>
    </dgm:pt>
    <dgm:pt modelId="{F6ED526C-A2FD-4152-B8FA-E500D97A280B}" type="pres">
      <dgm:prSet presAssocID="{B67FBDAA-F21F-4095-9B21-733B0471441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A45FCF22-9857-46F4-AEFF-AB216B7D79BC}" type="pres">
      <dgm:prSet presAssocID="{B67FBDAA-F21F-4095-9B21-733B0471441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5C682-3169-408D-9AE9-D4611C7E2883}" type="pres">
      <dgm:prSet presAssocID="{B67FBDAA-F21F-4095-9B21-733B0471441A}" presName="negativeSpace" presStyleCnt="0"/>
      <dgm:spPr/>
    </dgm:pt>
    <dgm:pt modelId="{F3F2EE03-48BC-491F-8DA0-30246806D0CE}" type="pres">
      <dgm:prSet presAssocID="{B67FBDAA-F21F-4095-9B21-733B0471441A}" presName="childText" presStyleLbl="conFgAcc1" presStyleIdx="4" presStyleCnt="6">
        <dgm:presLayoutVars>
          <dgm:bulletEnabled val="1"/>
        </dgm:presLayoutVars>
      </dgm:prSet>
      <dgm:spPr/>
    </dgm:pt>
    <dgm:pt modelId="{F86E6901-86F4-487E-A359-C25F74E626D5}" type="pres">
      <dgm:prSet presAssocID="{DDC18531-A506-4371-8DAA-4E16A5064C49}" presName="spaceBetweenRectangles" presStyleCnt="0"/>
      <dgm:spPr/>
    </dgm:pt>
    <dgm:pt modelId="{B1BA2532-85BB-4E10-90E9-3A70661145F1}" type="pres">
      <dgm:prSet presAssocID="{056B7633-28CE-4271-AEBA-6054E3FC6309}" presName="parentLin" presStyleCnt="0"/>
      <dgm:spPr/>
    </dgm:pt>
    <dgm:pt modelId="{11764D3F-4FCA-45BC-90EB-2AD1190C6587}" type="pres">
      <dgm:prSet presAssocID="{056B7633-28CE-4271-AEBA-6054E3FC630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F4DB1E1-4FE5-49BD-B3D7-7A8ABE28E1F8}" type="pres">
      <dgm:prSet presAssocID="{056B7633-28CE-4271-AEBA-6054E3FC630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71DD1-FD06-46D4-9F1A-A7DFED709928}" type="pres">
      <dgm:prSet presAssocID="{056B7633-28CE-4271-AEBA-6054E3FC6309}" presName="negativeSpace" presStyleCnt="0"/>
      <dgm:spPr/>
    </dgm:pt>
    <dgm:pt modelId="{279CC626-921B-40D9-A087-E653327EDA2C}" type="pres">
      <dgm:prSet presAssocID="{056B7633-28CE-4271-AEBA-6054E3FC630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1F97027-5136-4821-8356-EE464EA14A79}" type="presOf" srcId="{06397557-77EF-464A-9CEC-1431C6256A2C}" destId="{FD72E82B-504D-4473-B253-A263FFEFFA06}" srcOrd="0" destOrd="0" presId="urn:microsoft.com/office/officeart/2005/8/layout/list1"/>
    <dgm:cxn modelId="{13A60334-136F-45BC-9180-5F2AD0780586}" type="presOf" srcId="{B67FBDAA-F21F-4095-9B21-733B0471441A}" destId="{A45FCF22-9857-46F4-AEFF-AB216B7D79BC}" srcOrd="1" destOrd="0" presId="urn:microsoft.com/office/officeart/2005/8/layout/list1"/>
    <dgm:cxn modelId="{D523EC32-6496-461F-BA67-511FFE775B1F}" srcId="{8F8E548E-511B-4AFC-AC79-984C9EBC3834}" destId="{EF3A8AD5-FB0D-4B71-BDF6-118298F8F9EE}" srcOrd="2" destOrd="0" parTransId="{66ADC696-CB8A-465D-A53B-78FE35664889}" sibTransId="{EC871456-5B61-4DFF-8F71-6C08AF1E089A}"/>
    <dgm:cxn modelId="{A83DCAD2-E6D0-4455-87B6-1379AB57C42E}" type="presOf" srcId="{947106F9-D071-4608-8DD3-F5E8E5B02DF2}" destId="{CCF8CE12-4434-4439-AA4C-E8CF576B69BD}" srcOrd="0" destOrd="0" presId="urn:microsoft.com/office/officeart/2005/8/layout/list1"/>
    <dgm:cxn modelId="{CF9FFE6B-6474-49F7-B0F1-84ECDB414C47}" srcId="{8F8E548E-511B-4AFC-AC79-984C9EBC3834}" destId="{3D568FDA-4905-4899-B54A-BD2CCDC2D167}" srcOrd="1" destOrd="0" parTransId="{243283B8-29FC-4790-ACD7-132FCB764908}" sibTransId="{B3653715-1972-4189-95B8-0C6C2309142C}"/>
    <dgm:cxn modelId="{9F161459-A71F-4056-8158-483685C05507}" type="presOf" srcId="{06397557-77EF-464A-9CEC-1431C6256A2C}" destId="{854AE42C-423C-42C5-BDD3-6BBD349E7FC1}" srcOrd="1" destOrd="0" presId="urn:microsoft.com/office/officeart/2005/8/layout/list1"/>
    <dgm:cxn modelId="{AE179E62-0C09-4636-BB0C-65FD35AF3E6D}" type="presOf" srcId="{B67FBDAA-F21F-4095-9B21-733B0471441A}" destId="{F6ED526C-A2FD-4152-B8FA-E500D97A280B}" srcOrd="0" destOrd="0" presId="urn:microsoft.com/office/officeart/2005/8/layout/list1"/>
    <dgm:cxn modelId="{B9E0DE59-DAF4-4BFA-8693-40EE80BA0A29}" type="presOf" srcId="{EF3A8AD5-FB0D-4B71-BDF6-118298F8F9EE}" destId="{54B12FCB-FB6B-4115-998A-7909A67E4425}" srcOrd="1" destOrd="0" presId="urn:microsoft.com/office/officeart/2005/8/layout/list1"/>
    <dgm:cxn modelId="{052DED3D-F47D-43F6-B80D-D54B41E49FB0}" srcId="{8F8E548E-511B-4AFC-AC79-984C9EBC3834}" destId="{056B7633-28CE-4271-AEBA-6054E3FC6309}" srcOrd="5" destOrd="0" parTransId="{569C5CB9-5407-4DA0-8B5A-CC92646C84B6}" sibTransId="{1CF53DD2-F184-4E1A-A465-53D8EA2DE158}"/>
    <dgm:cxn modelId="{758DE6B7-32C3-475A-89D1-969ED0DC1E59}" srcId="{8F8E548E-511B-4AFC-AC79-984C9EBC3834}" destId="{947106F9-D071-4608-8DD3-F5E8E5B02DF2}" srcOrd="0" destOrd="0" parTransId="{D12EFAC9-150F-474C-BE5A-075A6921F8D3}" sibTransId="{E3999185-9029-4CC1-BCB7-C0F131DC55B8}"/>
    <dgm:cxn modelId="{65575155-DD47-47E4-A859-4B1A11EF62E4}" type="presOf" srcId="{3D568FDA-4905-4899-B54A-BD2CCDC2D167}" destId="{36D911D2-0EFB-46BF-80E1-A940C3657A44}" srcOrd="0" destOrd="0" presId="urn:microsoft.com/office/officeart/2005/8/layout/list1"/>
    <dgm:cxn modelId="{24D0F2C3-B241-48EA-AF76-B5A9196E25DD}" type="presOf" srcId="{056B7633-28CE-4271-AEBA-6054E3FC6309}" destId="{11764D3F-4FCA-45BC-90EB-2AD1190C6587}" srcOrd="0" destOrd="0" presId="urn:microsoft.com/office/officeart/2005/8/layout/list1"/>
    <dgm:cxn modelId="{D357B4B6-56E9-4F71-9282-33605127C5C5}" type="presOf" srcId="{3D568FDA-4905-4899-B54A-BD2CCDC2D167}" destId="{81095068-A84E-4832-BEDC-68D67613D1C7}" srcOrd="1" destOrd="0" presId="urn:microsoft.com/office/officeart/2005/8/layout/list1"/>
    <dgm:cxn modelId="{30FB6957-9381-45A1-AFF1-9921387F34AA}" type="presOf" srcId="{8F8E548E-511B-4AFC-AC79-984C9EBC3834}" destId="{EE2A5E30-FF10-4666-91F4-0DA79F514281}" srcOrd="0" destOrd="0" presId="urn:microsoft.com/office/officeart/2005/8/layout/list1"/>
    <dgm:cxn modelId="{E372E4AD-44D2-4155-AC62-B5E9F0B6B785}" srcId="{8F8E548E-511B-4AFC-AC79-984C9EBC3834}" destId="{06397557-77EF-464A-9CEC-1431C6256A2C}" srcOrd="3" destOrd="0" parTransId="{E813C8B9-5134-4B72-9AE7-83DA3B6A93BC}" sibTransId="{1AE12421-22C7-47E5-9FE8-BB71D73EFEEE}"/>
    <dgm:cxn modelId="{2DDE7275-4BAC-4BAC-9520-BD84CAC6D78C}" type="presOf" srcId="{056B7633-28CE-4271-AEBA-6054E3FC6309}" destId="{CF4DB1E1-4FE5-49BD-B3D7-7A8ABE28E1F8}" srcOrd="1" destOrd="0" presId="urn:microsoft.com/office/officeart/2005/8/layout/list1"/>
    <dgm:cxn modelId="{B22AB287-35DC-4FF4-8DD3-E917E94F60D9}" srcId="{8F8E548E-511B-4AFC-AC79-984C9EBC3834}" destId="{B67FBDAA-F21F-4095-9B21-733B0471441A}" srcOrd="4" destOrd="0" parTransId="{EE3756BE-8C1D-4622-AF6D-33A3DC6B8F26}" sibTransId="{DDC18531-A506-4371-8DAA-4E16A5064C49}"/>
    <dgm:cxn modelId="{44AF09FA-6B40-40C7-B5A9-BD416E097AD4}" type="presOf" srcId="{947106F9-D071-4608-8DD3-F5E8E5B02DF2}" destId="{2B8CF79D-1D0D-46D1-94B2-118B51CDB789}" srcOrd="1" destOrd="0" presId="urn:microsoft.com/office/officeart/2005/8/layout/list1"/>
    <dgm:cxn modelId="{41DB4FC4-34FB-4DFE-B55A-E054BE9F50F1}" type="presOf" srcId="{EF3A8AD5-FB0D-4B71-BDF6-118298F8F9EE}" destId="{EBD19C2F-DE0C-4F48-8336-9EAFB1FB38F1}" srcOrd="0" destOrd="0" presId="urn:microsoft.com/office/officeart/2005/8/layout/list1"/>
    <dgm:cxn modelId="{19941E15-B576-4AA1-AD4F-5F4CB6F0A599}" type="presParOf" srcId="{EE2A5E30-FF10-4666-91F4-0DA79F514281}" destId="{2DFB8B28-8788-4560-8D81-C840DD0384C3}" srcOrd="0" destOrd="0" presId="urn:microsoft.com/office/officeart/2005/8/layout/list1"/>
    <dgm:cxn modelId="{3DCB9E47-1CFA-4AC8-8C9A-3F73BB0F863F}" type="presParOf" srcId="{2DFB8B28-8788-4560-8D81-C840DD0384C3}" destId="{CCF8CE12-4434-4439-AA4C-E8CF576B69BD}" srcOrd="0" destOrd="0" presId="urn:microsoft.com/office/officeart/2005/8/layout/list1"/>
    <dgm:cxn modelId="{50F6F609-DD6E-4243-AFC2-BFCCC7FB1A7E}" type="presParOf" srcId="{2DFB8B28-8788-4560-8D81-C840DD0384C3}" destId="{2B8CF79D-1D0D-46D1-94B2-118B51CDB789}" srcOrd="1" destOrd="0" presId="urn:microsoft.com/office/officeart/2005/8/layout/list1"/>
    <dgm:cxn modelId="{AC493882-D460-46B4-BB82-7E5CBF807B88}" type="presParOf" srcId="{EE2A5E30-FF10-4666-91F4-0DA79F514281}" destId="{7120C350-6B64-4C5B-A2CF-5F7414E97CAF}" srcOrd="1" destOrd="0" presId="urn:microsoft.com/office/officeart/2005/8/layout/list1"/>
    <dgm:cxn modelId="{FEA37C91-2E76-4230-A287-8942752AEE7E}" type="presParOf" srcId="{EE2A5E30-FF10-4666-91F4-0DA79F514281}" destId="{6E3763C1-0249-4266-9821-C8A1C666C2AC}" srcOrd="2" destOrd="0" presId="urn:microsoft.com/office/officeart/2005/8/layout/list1"/>
    <dgm:cxn modelId="{11A98B76-3042-4B2E-9E39-D337E95589C2}" type="presParOf" srcId="{EE2A5E30-FF10-4666-91F4-0DA79F514281}" destId="{C9B8E313-C97A-4B79-8E56-716177D66A31}" srcOrd="3" destOrd="0" presId="urn:microsoft.com/office/officeart/2005/8/layout/list1"/>
    <dgm:cxn modelId="{285AEE37-2264-4A7A-B15C-AE0FBE718501}" type="presParOf" srcId="{EE2A5E30-FF10-4666-91F4-0DA79F514281}" destId="{7EE1A515-A4F4-4AFF-8ECC-26D3393E70AA}" srcOrd="4" destOrd="0" presId="urn:microsoft.com/office/officeart/2005/8/layout/list1"/>
    <dgm:cxn modelId="{7CFC6BB8-7B7C-4FA3-8113-82F3612F7901}" type="presParOf" srcId="{7EE1A515-A4F4-4AFF-8ECC-26D3393E70AA}" destId="{36D911D2-0EFB-46BF-80E1-A940C3657A44}" srcOrd="0" destOrd="0" presId="urn:microsoft.com/office/officeart/2005/8/layout/list1"/>
    <dgm:cxn modelId="{8C6FC4CD-0D40-4132-97C2-7F14BDE93B17}" type="presParOf" srcId="{7EE1A515-A4F4-4AFF-8ECC-26D3393E70AA}" destId="{81095068-A84E-4832-BEDC-68D67613D1C7}" srcOrd="1" destOrd="0" presId="urn:microsoft.com/office/officeart/2005/8/layout/list1"/>
    <dgm:cxn modelId="{A383BE7E-2EB0-4F04-9C10-14D3F8D09FFF}" type="presParOf" srcId="{EE2A5E30-FF10-4666-91F4-0DA79F514281}" destId="{22957580-5C8A-4169-BC41-445AD33FA3F6}" srcOrd="5" destOrd="0" presId="urn:microsoft.com/office/officeart/2005/8/layout/list1"/>
    <dgm:cxn modelId="{A8ED1B3D-AFE0-442C-B6C2-634AB2B2D80F}" type="presParOf" srcId="{EE2A5E30-FF10-4666-91F4-0DA79F514281}" destId="{FB00D10E-72F6-42AE-90D3-2038D9FC7F99}" srcOrd="6" destOrd="0" presId="urn:microsoft.com/office/officeart/2005/8/layout/list1"/>
    <dgm:cxn modelId="{B7EABA99-5725-4A8A-B486-8F0630BDF0C0}" type="presParOf" srcId="{EE2A5E30-FF10-4666-91F4-0DA79F514281}" destId="{748948AE-7373-4F4F-B947-94CB8A6E097A}" srcOrd="7" destOrd="0" presId="urn:microsoft.com/office/officeart/2005/8/layout/list1"/>
    <dgm:cxn modelId="{525AFABA-B329-4D24-A2A5-4113388A208F}" type="presParOf" srcId="{EE2A5E30-FF10-4666-91F4-0DA79F514281}" destId="{010A8D65-0F95-403B-9EE1-4BE83E6F1811}" srcOrd="8" destOrd="0" presId="urn:microsoft.com/office/officeart/2005/8/layout/list1"/>
    <dgm:cxn modelId="{716CC898-369D-4017-A4F5-AF3C98332E58}" type="presParOf" srcId="{010A8D65-0F95-403B-9EE1-4BE83E6F1811}" destId="{EBD19C2F-DE0C-4F48-8336-9EAFB1FB38F1}" srcOrd="0" destOrd="0" presId="urn:microsoft.com/office/officeart/2005/8/layout/list1"/>
    <dgm:cxn modelId="{1B07A1C4-BE91-45F7-8D7C-49021AD63168}" type="presParOf" srcId="{010A8D65-0F95-403B-9EE1-4BE83E6F1811}" destId="{54B12FCB-FB6B-4115-998A-7909A67E4425}" srcOrd="1" destOrd="0" presId="urn:microsoft.com/office/officeart/2005/8/layout/list1"/>
    <dgm:cxn modelId="{1580E2F9-E9E3-4685-83A5-A7E72738AFDD}" type="presParOf" srcId="{EE2A5E30-FF10-4666-91F4-0DA79F514281}" destId="{EDC9F024-ABDA-4624-8027-70ED69EBE6B9}" srcOrd="9" destOrd="0" presId="urn:microsoft.com/office/officeart/2005/8/layout/list1"/>
    <dgm:cxn modelId="{B71AAAE3-0559-4168-9511-4CB95A3E07A5}" type="presParOf" srcId="{EE2A5E30-FF10-4666-91F4-0DA79F514281}" destId="{D34FCECF-A215-41CB-9C45-2078C086575B}" srcOrd="10" destOrd="0" presId="urn:microsoft.com/office/officeart/2005/8/layout/list1"/>
    <dgm:cxn modelId="{035DCB35-C947-431A-9201-B6F37C042553}" type="presParOf" srcId="{EE2A5E30-FF10-4666-91F4-0DA79F514281}" destId="{105C053E-17B9-4F1C-AB2A-93FD3E288E97}" srcOrd="11" destOrd="0" presId="urn:microsoft.com/office/officeart/2005/8/layout/list1"/>
    <dgm:cxn modelId="{35770DB8-3780-4727-9A58-277411878724}" type="presParOf" srcId="{EE2A5E30-FF10-4666-91F4-0DA79F514281}" destId="{C4A696F7-27B3-4E0C-8F54-E27535903A5C}" srcOrd="12" destOrd="0" presId="urn:microsoft.com/office/officeart/2005/8/layout/list1"/>
    <dgm:cxn modelId="{71037ECC-BBAE-444E-8209-5FC7A0EEBF7A}" type="presParOf" srcId="{C4A696F7-27B3-4E0C-8F54-E27535903A5C}" destId="{FD72E82B-504D-4473-B253-A263FFEFFA06}" srcOrd="0" destOrd="0" presId="urn:microsoft.com/office/officeart/2005/8/layout/list1"/>
    <dgm:cxn modelId="{1E757F65-8268-4467-972F-62DCC62CDA89}" type="presParOf" srcId="{C4A696F7-27B3-4E0C-8F54-E27535903A5C}" destId="{854AE42C-423C-42C5-BDD3-6BBD349E7FC1}" srcOrd="1" destOrd="0" presId="urn:microsoft.com/office/officeart/2005/8/layout/list1"/>
    <dgm:cxn modelId="{80D45481-42F8-4DC4-9E26-0AB57A3B81BB}" type="presParOf" srcId="{EE2A5E30-FF10-4666-91F4-0DA79F514281}" destId="{D0262B86-D040-4316-9FC2-566B9C4A5B49}" srcOrd="13" destOrd="0" presId="urn:microsoft.com/office/officeart/2005/8/layout/list1"/>
    <dgm:cxn modelId="{708DC3D8-A044-42F1-A6BC-0D88C53EDDEC}" type="presParOf" srcId="{EE2A5E30-FF10-4666-91F4-0DA79F514281}" destId="{49F3B8FB-0675-46AE-90BA-DC2788B88423}" srcOrd="14" destOrd="0" presId="urn:microsoft.com/office/officeart/2005/8/layout/list1"/>
    <dgm:cxn modelId="{FAA8521E-01F3-4809-A981-CB65A0827F93}" type="presParOf" srcId="{EE2A5E30-FF10-4666-91F4-0DA79F514281}" destId="{ECA83F1F-7C93-464E-8706-9EE5F090610A}" srcOrd="15" destOrd="0" presId="urn:microsoft.com/office/officeart/2005/8/layout/list1"/>
    <dgm:cxn modelId="{F7B87543-67E8-4272-80E5-056644593E11}" type="presParOf" srcId="{EE2A5E30-FF10-4666-91F4-0DA79F514281}" destId="{1C8A83BD-3DFF-449E-B40E-AC8B3E9D410C}" srcOrd="16" destOrd="0" presId="urn:microsoft.com/office/officeart/2005/8/layout/list1"/>
    <dgm:cxn modelId="{258F9E06-5012-41DD-981A-FF304DF4CF21}" type="presParOf" srcId="{1C8A83BD-3DFF-449E-B40E-AC8B3E9D410C}" destId="{F6ED526C-A2FD-4152-B8FA-E500D97A280B}" srcOrd="0" destOrd="0" presId="urn:microsoft.com/office/officeart/2005/8/layout/list1"/>
    <dgm:cxn modelId="{0A0FCF4B-68E8-4352-9E4F-9C84D5B7B043}" type="presParOf" srcId="{1C8A83BD-3DFF-449E-B40E-AC8B3E9D410C}" destId="{A45FCF22-9857-46F4-AEFF-AB216B7D79BC}" srcOrd="1" destOrd="0" presId="urn:microsoft.com/office/officeart/2005/8/layout/list1"/>
    <dgm:cxn modelId="{CDCD96B1-8EDE-4EB1-BCA6-38999396F7E9}" type="presParOf" srcId="{EE2A5E30-FF10-4666-91F4-0DA79F514281}" destId="{7EE5C682-3169-408D-9AE9-D4611C7E2883}" srcOrd="17" destOrd="0" presId="urn:microsoft.com/office/officeart/2005/8/layout/list1"/>
    <dgm:cxn modelId="{10079EB4-1EC4-4094-8675-872EBFBC616D}" type="presParOf" srcId="{EE2A5E30-FF10-4666-91F4-0DA79F514281}" destId="{F3F2EE03-48BC-491F-8DA0-30246806D0CE}" srcOrd="18" destOrd="0" presId="urn:microsoft.com/office/officeart/2005/8/layout/list1"/>
    <dgm:cxn modelId="{00B7118B-C81C-47D4-9905-A73F8C9D3FD7}" type="presParOf" srcId="{EE2A5E30-FF10-4666-91F4-0DA79F514281}" destId="{F86E6901-86F4-487E-A359-C25F74E626D5}" srcOrd="19" destOrd="0" presId="urn:microsoft.com/office/officeart/2005/8/layout/list1"/>
    <dgm:cxn modelId="{D1833B9A-3A83-4880-AE50-5E7186EB660D}" type="presParOf" srcId="{EE2A5E30-FF10-4666-91F4-0DA79F514281}" destId="{B1BA2532-85BB-4E10-90E9-3A70661145F1}" srcOrd="20" destOrd="0" presId="urn:microsoft.com/office/officeart/2005/8/layout/list1"/>
    <dgm:cxn modelId="{65302A0A-C9E2-49CD-9B19-E48848700BBF}" type="presParOf" srcId="{B1BA2532-85BB-4E10-90E9-3A70661145F1}" destId="{11764D3F-4FCA-45BC-90EB-2AD1190C6587}" srcOrd="0" destOrd="0" presId="urn:microsoft.com/office/officeart/2005/8/layout/list1"/>
    <dgm:cxn modelId="{B422B76C-A5D0-4E24-807A-8B2962631E47}" type="presParOf" srcId="{B1BA2532-85BB-4E10-90E9-3A70661145F1}" destId="{CF4DB1E1-4FE5-49BD-B3D7-7A8ABE28E1F8}" srcOrd="1" destOrd="0" presId="urn:microsoft.com/office/officeart/2005/8/layout/list1"/>
    <dgm:cxn modelId="{66FC27B0-5948-41B2-A379-1FC29D7A2657}" type="presParOf" srcId="{EE2A5E30-FF10-4666-91F4-0DA79F514281}" destId="{49C71DD1-FD06-46D4-9F1A-A7DFED709928}" srcOrd="21" destOrd="0" presId="urn:microsoft.com/office/officeart/2005/8/layout/list1"/>
    <dgm:cxn modelId="{4FF77FCC-31A0-47AC-823F-47CFE695E3F3}" type="presParOf" srcId="{EE2A5E30-FF10-4666-91F4-0DA79F514281}" destId="{279CC626-921B-40D9-A087-E653327EDA2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64AAF-6790-47DE-A6AC-69F82B19B3D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F66641-B612-4EED-9368-57A0EDA5B8FD}">
      <dgm:prSet phldrT="[Текст]"/>
      <dgm:spPr/>
      <dgm:t>
        <a:bodyPr/>
        <a:lstStyle/>
        <a:p>
          <a:r>
            <a:rPr lang="ru-RU" dirty="0" smtClean="0"/>
            <a:t>Изменения численности популяций </a:t>
          </a:r>
          <a:endParaRPr lang="ru-RU" dirty="0"/>
        </a:p>
      </dgm:t>
    </dgm:pt>
    <dgm:pt modelId="{840129CB-387D-48A7-ABC8-68ACB79CD02D}" type="parTrans" cxnId="{2FBCC7E1-3A99-42D3-B3DD-0988371F75A8}">
      <dgm:prSet/>
      <dgm:spPr/>
      <dgm:t>
        <a:bodyPr/>
        <a:lstStyle/>
        <a:p>
          <a:endParaRPr lang="ru-RU"/>
        </a:p>
      </dgm:t>
    </dgm:pt>
    <dgm:pt modelId="{AFBD03AE-883C-4830-A6F2-0876563950FF}" type="sibTrans" cxnId="{2FBCC7E1-3A99-42D3-B3DD-0988371F75A8}">
      <dgm:prSet/>
      <dgm:spPr/>
      <dgm:t>
        <a:bodyPr/>
        <a:lstStyle/>
        <a:p>
          <a:endParaRPr lang="ru-RU"/>
        </a:p>
      </dgm:t>
    </dgm:pt>
    <dgm:pt modelId="{C17BE3DF-9698-4274-B754-8F71F306AED8}">
      <dgm:prSet phldrT="[Текст]"/>
      <dgm:spPr/>
      <dgm:t>
        <a:bodyPr/>
        <a:lstStyle/>
        <a:p>
          <a:r>
            <a:rPr lang="ru-RU" dirty="0" smtClean="0"/>
            <a:t>Циклические </a:t>
          </a:r>
          <a:endParaRPr lang="ru-RU" dirty="0"/>
        </a:p>
      </dgm:t>
    </dgm:pt>
    <dgm:pt modelId="{2E86483F-E4B8-4888-A8A8-6AF897ACAE50}" type="parTrans" cxnId="{16E5F9C9-7A0B-48BD-AAAE-005BF7335617}">
      <dgm:prSet/>
      <dgm:spPr/>
      <dgm:t>
        <a:bodyPr/>
        <a:lstStyle/>
        <a:p>
          <a:endParaRPr lang="ru-RU"/>
        </a:p>
      </dgm:t>
    </dgm:pt>
    <dgm:pt modelId="{0438F3C4-376B-47D6-ABEF-2691A0F1678A}" type="sibTrans" cxnId="{16E5F9C9-7A0B-48BD-AAAE-005BF7335617}">
      <dgm:prSet/>
      <dgm:spPr/>
      <dgm:t>
        <a:bodyPr/>
        <a:lstStyle/>
        <a:p>
          <a:endParaRPr lang="ru-RU"/>
        </a:p>
      </dgm:t>
    </dgm:pt>
    <dgm:pt modelId="{1A1E512E-E9D8-4F3A-A487-661B74DF1BD3}">
      <dgm:prSet phldrT="[Текст]"/>
      <dgm:spPr/>
      <dgm:t>
        <a:bodyPr/>
        <a:lstStyle/>
        <a:p>
          <a:r>
            <a:rPr lang="ru-RU" dirty="0" smtClean="0"/>
            <a:t>Случайные </a:t>
          </a:r>
          <a:endParaRPr lang="ru-RU" dirty="0"/>
        </a:p>
      </dgm:t>
    </dgm:pt>
    <dgm:pt modelId="{329F4BB8-D630-4F4F-A3D4-89B997FA03F9}" type="parTrans" cxnId="{BFF84A8A-D8E2-43F2-8AB1-823E1222FFC0}">
      <dgm:prSet/>
      <dgm:spPr/>
      <dgm:t>
        <a:bodyPr/>
        <a:lstStyle/>
        <a:p>
          <a:endParaRPr lang="ru-RU"/>
        </a:p>
      </dgm:t>
    </dgm:pt>
    <dgm:pt modelId="{A2E1EFB6-C674-4B60-BDC0-4CE0AEAA2FCA}" type="sibTrans" cxnId="{BFF84A8A-D8E2-43F2-8AB1-823E1222FFC0}">
      <dgm:prSet/>
      <dgm:spPr/>
      <dgm:t>
        <a:bodyPr/>
        <a:lstStyle/>
        <a:p>
          <a:endParaRPr lang="ru-RU"/>
        </a:p>
      </dgm:t>
    </dgm:pt>
    <dgm:pt modelId="{85E49460-A43E-44DD-A748-51989FAD7271}">
      <dgm:prSet phldrT="[Текст]"/>
      <dgm:spPr/>
      <dgm:t>
        <a:bodyPr/>
        <a:lstStyle/>
        <a:p>
          <a:r>
            <a:rPr lang="ru-RU" dirty="0" smtClean="0"/>
            <a:t>стихийных бедствий (пожары, наводнения и т. п.).</a:t>
          </a:r>
          <a:endParaRPr lang="ru-RU" dirty="0"/>
        </a:p>
      </dgm:t>
    </dgm:pt>
    <dgm:pt modelId="{EFBD0D0C-DDEB-4931-B5EF-1A2AE01835F3}" type="parTrans" cxnId="{4A1A18F5-5754-422F-AE3A-28AFD903EF62}">
      <dgm:prSet/>
      <dgm:spPr/>
      <dgm:t>
        <a:bodyPr/>
        <a:lstStyle/>
        <a:p>
          <a:endParaRPr lang="ru-RU"/>
        </a:p>
      </dgm:t>
    </dgm:pt>
    <dgm:pt modelId="{A5089974-C6E2-4422-9546-796A2D737491}" type="sibTrans" cxnId="{4A1A18F5-5754-422F-AE3A-28AFD903EF62}">
      <dgm:prSet/>
      <dgm:spPr/>
      <dgm:t>
        <a:bodyPr/>
        <a:lstStyle/>
        <a:p>
          <a:endParaRPr lang="ru-RU"/>
        </a:p>
      </dgm:t>
    </dgm:pt>
    <dgm:pt modelId="{B34F572C-9BBD-4238-90CC-01E84676A2AC}">
      <dgm:prSet/>
      <dgm:spPr/>
      <dgm:t>
        <a:bodyPr/>
        <a:lstStyle/>
        <a:p>
          <a:r>
            <a:rPr lang="ru-RU" dirty="0" smtClean="0"/>
            <a:t>- изменения температуры, освещённости и других абиотических факторов;</a:t>
          </a:r>
        </a:p>
        <a:p>
          <a:r>
            <a:rPr lang="ru-RU" dirty="0" smtClean="0"/>
            <a:t>- избыток или недостаток пищи </a:t>
          </a:r>
        </a:p>
      </dgm:t>
    </dgm:pt>
    <dgm:pt modelId="{5288DCB0-681B-4D2A-BCF3-F8EE13896F69}" type="parTrans" cxnId="{35ED44A6-F36D-406E-9CEE-6578688CE5EE}">
      <dgm:prSet/>
      <dgm:spPr/>
      <dgm:t>
        <a:bodyPr/>
        <a:lstStyle/>
        <a:p>
          <a:endParaRPr lang="ru-RU"/>
        </a:p>
      </dgm:t>
    </dgm:pt>
    <dgm:pt modelId="{2DEA8051-96E9-4657-9A8B-DB0CEBBEB563}" type="sibTrans" cxnId="{35ED44A6-F36D-406E-9CEE-6578688CE5EE}">
      <dgm:prSet/>
      <dgm:spPr/>
      <dgm:t>
        <a:bodyPr/>
        <a:lstStyle/>
        <a:p>
          <a:endParaRPr lang="ru-RU"/>
        </a:p>
      </dgm:t>
    </dgm:pt>
    <dgm:pt modelId="{80310B87-4DAE-4BA4-91B9-A43A39E288DA}" type="pres">
      <dgm:prSet presAssocID="{5B164AAF-6790-47DE-A6AC-69F82B19B3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3DD093-A8CE-420E-90EC-524249A48920}" type="pres">
      <dgm:prSet presAssocID="{0CF66641-B612-4EED-9368-57A0EDA5B8FD}" presName="hierRoot1" presStyleCnt="0"/>
      <dgm:spPr/>
    </dgm:pt>
    <dgm:pt modelId="{2DE7529F-3C78-4884-8D14-E1D08A895B03}" type="pres">
      <dgm:prSet presAssocID="{0CF66641-B612-4EED-9368-57A0EDA5B8FD}" presName="composite" presStyleCnt="0"/>
      <dgm:spPr/>
    </dgm:pt>
    <dgm:pt modelId="{DACE8DE4-BE6A-41B0-A272-4E2C13593C81}" type="pres">
      <dgm:prSet presAssocID="{0CF66641-B612-4EED-9368-57A0EDA5B8FD}" presName="background" presStyleLbl="node0" presStyleIdx="0" presStyleCnt="1"/>
      <dgm:spPr/>
    </dgm:pt>
    <dgm:pt modelId="{9E5E8EF8-AC1E-49E2-AD6A-3D0EFA009A42}" type="pres">
      <dgm:prSet presAssocID="{0CF66641-B612-4EED-9368-57A0EDA5B8F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5A0319-AB40-42FB-B716-F190F07E4175}" type="pres">
      <dgm:prSet presAssocID="{0CF66641-B612-4EED-9368-57A0EDA5B8FD}" presName="hierChild2" presStyleCnt="0"/>
      <dgm:spPr/>
    </dgm:pt>
    <dgm:pt modelId="{434E7350-88CA-404C-B676-93586289AB2D}" type="pres">
      <dgm:prSet presAssocID="{2E86483F-E4B8-4888-A8A8-6AF897ACAE5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FBE0D70-16A6-49C3-96B0-42F92E2D5BCC}" type="pres">
      <dgm:prSet presAssocID="{C17BE3DF-9698-4274-B754-8F71F306AED8}" presName="hierRoot2" presStyleCnt="0"/>
      <dgm:spPr/>
    </dgm:pt>
    <dgm:pt modelId="{46A82F66-2B38-4E17-8284-1749337CA0DA}" type="pres">
      <dgm:prSet presAssocID="{C17BE3DF-9698-4274-B754-8F71F306AED8}" presName="composite2" presStyleCnt="0"/>
      <dgm:spPr/>
    </dgm:pt>
    <dgm:pt modelId="{7AF47CDE-E6FA-4B37-98C0-8731259763A0}" type="pres">
      <dgm:prSet presAssocID="{C17BE3DF-9698-4274-B754-8F71F306AED8}" presName="background2" presStyleLbl="node2" presStyleIdx="0" presStyleCnt="2"/>
      <dgm:spPr/>
    </dgm:pt>
    <dgm:pt modelId="{F37E6B8B-6EFD-4ED4-9A96-9B114BC8F762}" type="pres">
      <dgm:prSet presAssocID="{C17BE3DF-9698-4274-B754-8F71F306AED8}" presName="text2" presStyleLbl="fgAcc2" presStyleIdx="0" presStyleCnt="2" custScaleY="47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93790-F6C3-4944-BF10-265BC57FAF50}" type="pres">
      <dgm:prSet presAssocID="{C17BE3DF-9698-4274-B754-8F71F306AED8}" presName="hierChild3" presStyleCnt="0"/>
      <dgm:spPr/>
    </dgm:pt>
    <dgm:pt modelId="{9E881BE1-28A9-4941-B66F-8F8F3D02EE1C}" type="pres">
      <dgm:prSet presAssocID="{5288DCB0-681B-4D2A-BCF3-F8EE13896F6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315DD14-CC5C-4683-88C1-487812680132}" type="pres">
      <dgm:prSet presAssocID="{B34F572C-9BBD-4238-90CC-01E84676A2AC}" presName="hierRoot3" presStyleCnt="0"/>
      <dgm:spPr/>
    </dgm:pt>
    <dgm:pt modelId="{352B0D14-BDDA-454E-86E1-129977329C9E}" type="pres">
      <dgm:prSet presAssocID="{B34F572C-9BBD-4238-90CC-01E84676A2AC}" presName="composite3" presStyleCnt="0"/>
      <dgm:spPr/>
    </dgm:pt>
    <dgm:pt modelId="{5FD00653-C4A5-415A-BE83-0E602E1D292E}" type="pres">
      <dgm:prSet presAssocID="{B34F572C-9BBD-4238-90CC-01E84676A2AC}" presName="background3" presStyleLbl="node3" presStyleIdx="0" presStyleCnt="2"/>
      <dgm:spPr/>
    </dgm:pt>
    <dgm:pt modelId="{B6967628-665E-4187-8632-B513FF0C3D06}" type="pres">
      <dgm:prSet presAssocID="{B34F572C-9BBD-4238-90CC-01E84676A2AC}" presName="text3" presStyleLbl="fgAcc3" presStyleIdx="0" presStyleCnt="2" custScaleY="159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C78EBC-F96A-4D00-A89D-26C87612456C}" type="pres">
      <dgm:prSet presAssocID="{B34F572C-9BBD-4238-90CC-01E84676A2AC}" presName="hierChild4" presStyleCnt="0"/>
      <dgm:spPr/>
    </dgm:pt>
    <dgm:pt modelId="{B80948BE-6D1B-4378-B895-87726C1C92CE}" type="pres">
      <dgm:prSet presAssocID="{329F4BB8-D630-4F4F-A3D4-89B997FA03F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AD1FAAD-B706-425F-9A90-CDE049FEC58B}" type="pres">
      <dgm:prSet presAssocID="{1A1E512E-E9D8-4F3A-A487-661B74DF1BD3}" presName="hierRoot2" presStyleCnt="0"/>
      <dgm:spPr/>
    </dgm:pt>
    <dgm:pt modelId="{D53D87AE-450B-4E2A-8AAA-0B4BE4D3A241}" type="pres">
      <dgm:prSet presAssocID="{1A1E512E-E9D8-4F3A-A487-661B74DF1BD3}" presName="composite2" presStyleCnt="0"/>
      <dgm:spPr/>
    </dgm:pt>
    <dgm:pt modelId="{D4F730A0-27C4-401D-9E30-ADA6BC4A5600}" type="pres">
      <dgm:prSet presAssocID="{1A1E512E-E9D8-4F3A-A487-661B74DF1BD3}" presName="background2" presStyleLbl="node2" presStyleIdx="1" presStyleCnt="2"/>
      <dgm:spPr/>
    </dgm:pt>
    <dgm:pt modelId="{1367F65B-EBD3-454C-BE78-601DE2E568C1}" type="pres">
      <dgm:prSet presAssocID="{1A1E512E-E9D8-4F3A-A487-661B74DF1BD3}" presName="text2" presStyleLbl="fgAcc2" presStyleIdx="1" presStyleCnt="2" custScaleY="47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95C75E-FF18-459E-9780-D23249C60EC1}" type="pres">
      <dgm:prSet presAssocID="{1A1E512E-E9D8-4F3A-A487-661B74DF1BD3}" presName="hierChild3" presStyleCnt="0"/>
      <dgm:spPr/>
    </dgm:pt>
    <dgm:pt modelId="{9D1CC9C5-A42D-431F-A81C-1D9945F39A20}" type="pres">
      <dgm:prSet presAssocID="{EFBD0D0C-DDEB-4931-B5EF-1A2AE01835F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553B10C4-B117-44C3-9796-7E5E623A232E}" type="pres">
      <dgm:prSet presAssocID="{85E49460-A43E-44DD-A748-51989FAD7271}" presName="hierRoot3" presStyleCnt="0"/>
      <dgm:spPr/>
    </dgm:pt>
    <dgm:pt modelId="{CCBEC501-157C-4559-BD31-9FEED8508756}" type="pres">
      <dgm:prSet presAssocID="{85E49460-A43E-44DD-A748-51989FAD7271}" presName="composite3" presStyleCnt="0"/>
      <dgm:spPr/>
    </dgm:pt>
    <dgm:pt modelId="{C0642C64-CC3E-4BA9-AFE0-15D750E6C0E4}" type="pres">
      <dgm:prSet presAssocID="{85E49460-A43E-44DD-A748-51989FAD7271}" presName="background3" presStyleLbl="node3" presStyleIdx="1" presStyleCnt="2"/>
      <dgm:spPr/>
    </dgm:pt>
    <dgm:pt modelId="{6E5D6AC2-3464-4038-8FB5-EC3CD662BBBF}" type="pres">
      <dgm:prSet presAssocID="{85E49460-A43E-44DD-A748-51989FAD7271}" presName="text3" presStyleLbl="fgAcc3" presStyleIdx="1" presStyleCnt="2" custScaleY="159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D1142-C119-4E3C-89E0-597300135C26}" type="pres">
      <dgm:prSet presAssocID="{85E49460-A43E-44DD-A748-51989FAD7271}" presName="hierChild4" presStyleCnt="0"/>
      <dgm:spPr/>
    </dgm:pt>
  </dgm:ptLst>
  <dgm:cxnLst>
    <dgm:cxn modelId="{8DD1FDEF-E9AE-45EA-BD41-B9BFEA6935BB}" type="presOf" srcId="{0CF66641-B612-4EED-9368-57A0EDA5B8FD}" destId="{9E5E8EF8-AC1E-49E2-AD6A-3D0EFA009A42}" srcOrd="0" destOrd="0" presId="urn:microsoft.com/office/officeart/2005/8/layout/hierarchy1"/>
    <dgm:cxn modelId="{A159164D-9C9A-4A9A-9AC7-52EB6CDE606A}" type="presOf" srcId="{B34F572C-9BBD-4238-90CC-01E84676A2AC}" destId="{B6967628-665E-4187-8632-B513FF0C3D06}" srcOrd="0" destOrd="0" presId="urn:microsoft.com/office/officeart/2005/8/layout/hierarchy1"/>
    <dgm:cxn modelId="{AC4B20F2-B67B-46FF-905A-B8772C644CF9}" type="presOf" srcId="{5288DCB0-681B-4D2A-BCF3-F8EE13896F69}" destId="{9E881BE1-28A9-4941-B66F-8F8F3D02EE1C}" srcOrd="0" destOrd="0" presId="urn:microsoft.com/office/officeart/2005/8/layout/hierarchy1"/>
    <dgm:cxn modelId="{2F3CCB20-219E-45DF-AD51-00B12FA17CA7}" type="presOf" srcId="{EFBD0D0C-DDEB-4931-B5EF-1A2AE01835F3}" destId="{9D1CC9C5-A42D-431F-A81C-1D9945F39A20}" srcOrd="0" destOrd="0" presId="urn:microsoft.com/office/officeart/2005/8/layout/hierarchy1"/>
    <dgm:cxn modelId="{4A1A18F5-5754-422F-AE3A-28AFD903EF62}" srcId="{1A1E512E-E9D8-4F3A-A487-661B74DF1BD3}" destId="{85E49460-A43E-44DD-A748-51989FAD7271}" srcOrd="0" destOrd="0" parTransId="{EFBD0D0C-DDEB-4931-B5EF-1A2AE01835F3}" sibTransId="{A5089974-C6E2-4422-9546-796A2D737491}"/>
    <dgm:cxn modelId="{D3BCE196-0FB6-4C44-B28B-2A27C80517CB}" type="presOf" srcId="{329F4BB8-D630-4F4F-A3D4-89B997FA03F9}" destId="{B80948BE-6D1B-4378-B895-87726C1C92CE}" srcOrd="0" destOrd="0" presId="urn:microsoft.com/office/officeart/2005/8/layout/hierarchy1"/>
    <dgm:cxn modelId="{BFF84A8A-D8E2-43F2-8AB1-823E1222FFC0}" srcId="{0CF66641-B612-4EED-9368-57A0EDA5B8FD}" destId="{1A1E512E-E9D8-4F3A-A487-661B74DF1BD3}" srcOrd="1" destOrd="0" parTransId="{329F4BB8-D630-4F4F-A3D4-89B997FA03F9}" sibTransId="{A2E1EFB6-C674-4B60-BDC0-4CE0AEAA2FCA}"/>
    <dgm:cxn modelId="{16E5F9C9-7A0B-48BD-AAAE-005BF7335617}" srcId="{0CF66641-B612-4EED-9368-57A0EDA5B8FD}" destId="{C17BE3DF-9698-4274-B754-8F71F306AED8}" srcOrd="0" destOrd="0" parTransId="{2E86483F-E4B8-4888-A8A8-6AF897ACAE50}" sibTransId="{0438F3C4-376B-47D6-ABEF-2691A0F1678A}"/>
    <dgm:cxn modelId="{F7CBE42C-D373-4F55-84F8-CF12666D7387}" type="presOf" srcId="{2E86483F-E4B8-4888-A8A8-6AF897ACAE50}" destId="{434E7350-88CA-404C-B676-93586289AB2D}" srcOrd="0" destOrd="0" presId="urn:microsoft.com/office/officeart/2005/8/layout/hierarchy1"/>
    <dgm:cxn modelId="{BB41EBAF-CCEF-4BB8-AB2D-A8C26815391E}" type="presOf" srcId="{85E49460-A43E-44DD-A748-51989FAD7271}" destId="{6E5D6AC2-3464-4038-8FB5-EC3CD662BBBF}" srcOrd="0" destOrd="0" presId="urn:microsoft.com/office/officeart/2005/8/layout/hierarchy1"/>
    <dgm:cxn modelId="{43E1F4E6-2CEB-41CC-94E1-8769CCD2C6A9}" type="presOf" srcId="{1A1E512E-E9D8-4F3A-A487-661B74DF1BD3}" destId="{1367F65B-EBD3-454C-BE78-601DE2E568C1}" srcOrd="0" destOrd="0" presId="urn:microsoft.com/office/officeart/2005/8/layout/hierarchy1"/>
    <dgm:cxn modelId="{95C9610A-2DB6-4152-A2EF-1451EBD9C31F}" type="presOf" srcId="{5B164AAF-6790-47DE-A6AC-69F82B19B3D0}" destId="{80310B87-4DAE-4BA4-91B9-A43A39E288DA}" srcOrd="0" destOrd="0" presId="urn:microsoft.com/office/officeart/2005/8/layout/hierarchy1"/>
    <dgm:cxn modelId="{62291B3C-16A1-4D18-8D30-C9E6FDC5E76B}" type="presOf" srcId="{C17BE3DF-9698-4274-B754-8F71F306AED8}" destId="{F37E6B8B-6EFD-4ED4-9A96-9B114BC8F762}" srcOrd="0" destOrd="0" presId="urn:microsoft.com/office/officeart/2005/8/layout/hierarchy1"/>
    <dgm:cxn modelId="{2FBCC7E1-3A99-42D3-B3DD-0988371F75A8}" srcId="{5B164AAF-6790-47DE-A6AC-69F82B19B3D0}" destId="{0CF66641-B612-4EED-9368-57A0EDA5B8FD}" srcOrd="0" destOrd="0" parTransId="{840129CB-387D-48A7-ABC8-68ACB79CD02D}" sibTransId="{AFBD03AE-883C-4830-A6F2-0876563950FF}"/>
    <dgm:cxn modelId="{35ED44A6-F36D-406E-9CEE-6578688CE5EE}" srcId="{C17BE3DF-9698-4274-B754-8F71F306AED8}" destId="{B34F572C-9BBD-4238-90CC-01E84676A2AC}" srcOrd="0" destOrd="0" parTransId="{5288DCB0-681B-4D2A-BCF3-F8EE13896F69}" sibTransId="{2DEA8051-96E9-4657-9A8B-DB0CEBBEB563}"/>
    <dgm:cxn modelId="{1FD72861-AEBA-43E7-B919-00F53B426C42}" type="presParOf" srcId="{80310B87-4DAE-4BA4-91B9-A43A39E288DA}" destId="{033DD093-A8CE-420E-90EC-524249A48920}" srcOrd="0" destOrd="0" presId="urn:microsoft.com/office/officeart/2005/8/layout/hierarchy1"/>
    <dgm:cxn modelId="{9943EBE9-DEE2-4E1A-8D34-F78F761CE4FB}" type="presParOf" srcId="{033DD093-A8CE-420E-90EC-524249A48920}" destId="{2DE7529F-3C78-4884-8D14-E1D08A895B03}" srcOrd="0" destOrd="0" presId="urn:microsoft.com/office/officeart/2005/8/layout/hierarchy1"/>
    <dgm:cxn modelId="{501D3B1A-8E6C-4FAF-90FD-78343E54C37F}" type="presParOf" srcId="{2DE7529F-3C78-4884-8D14-E1D08A895B03}" destId="{DACE8DE4-BE6A-41B0-A272-4E2C13593C81}" srcOrd="0" destOrd="0" presId="urn:microsoft.com/office/officeart/2005/8/layout/hierarchy1"/>
    <dgm:cxn modelId="{AAC68B9D-56C1-43D9-932D-731D3AE6896A}" type="presParOf" srcId="{2DE7529F-3C78-4884-8D14-E1D08A895B03}" destId="{9E5E8EF8-AC1E-49E2-AD6A-3D0EFA009A42}" srcOrd="1" destOrd="0" presId="urn:microsoft.com/office/officeart/2005/8/layout/hierarchy1"/>
    <dgm:cxn modelId="{A06D4EEA-9F5C-46D5-8FD6-94092D338F0A}" type="presParOf" srcId="{033DD093-A8CE-420E-90EC-524249A48920}" destId="{615A0319-AB40-42FB-B716-F190F07E4175}" srcOrd="1" destOrd="0" presId="urn:microsoft.com/office/officeart/2005/8/layout/hierarchy1"/>
    <dgm:cxn modelId="{8FED26E3-2B16-4CAF-827E-E454F1950119}" type="presParOf" srcId="{615A0319-AB40-42FB-B716-F190F07E4175}" destId="{434E7350-88CA-404C-B676-93586289AB2D}" srcOrd="0" destOrd="0" presId="urn:microsoft.com/office/officeart/2005/8/layout/hierarchy1"/>
    <dgm:cxn modelId="{F33FB2DD-9A65-4D5D-8604-B09819B43C95}" type="presParOf" srcId="{615A0319-AB40-42FB-B716-F190F07E4175}" destId="{CFBE0D70-16A6-49C3-96B0-42F92E2D5BCC}" srcOrd="1" destOrd="0" presId="urn:microsoft.com/office/officeart/2005/8/layout/hierarchy1"/>
    <dgm:cxn modelId="{7FC1BF5B-CF27-47F3-B7D0-9E24A8B77FC1}" type="presParOf" srcId="{CFBE0D70-16A6-49C3-96B0-42F92E2D5BCC}" destId="{46A82F66-2B38-4E17-8284-1749337CA0DA}" srcOrd="0" destOrd="0" presId="urn:microsoft.com/office/officeart/2005/8/layout/hierarchy1"/>
    <dgm:cxn modelId="{59339501-6CD1-400C-87B5-439DAA6774CA}" type="presParOf" srcId="{46A82F66-2B38-4E17-8284-1749337CA0DA}" destId="{7AF47CDE-E6FA-4B37-98C0-8731259763A0}" srcOrd="0" destOrd="0" presId="urn:microsoft.com/office/officeart/2005/8/layout/hierarchy1"/>
    <dgm:cxn modelId="{DABDCDD5-E99B-4676-BB4E-6A37B7E73BAF}" type="presParOf" srcId="{46A82F66-2B38-4E17-8284-1749337CA0DA}" destId="{F37E6B8B-6EFD-4ED4-9A96-9B114BC8F762}" srcOrd="1" destOrd="0" presId="urn:microsoft.com/office/officeart/2005/8/layout/hierarchy1"/>
    <dgm:cxn modelId="{6901BBD7-9957-4C24-AC92-9F29E356A346}" type="presParOf" srcId="{CFBE0D70-16A6-49C3-96B0-42F92E2D5BCC}" destId="{71D93790-F6C3-4944-BF10-265BC57FAF50}" srcOrd="1" destOrd="0" presId="urn:microsoft.com/office/officeart/2005/8/layout/hierarchy1"/>
    <dgm:cxn modelId="{9349603A-3271-4E7F-8A1B-4D3E379E1028}" type="presParOf" srcId="{71D93790-F6C3-4944-BF10-265BC57FAF50}" destId="{9E881BE1-28A9-4941-B66F-8F8F3D02EE1C}" srcOrd="0" destOrd="0" presId="urn:microsoft.com/office/officeart/2005/8/layout/hierarchy1"/>
    <dgm:cxn modelId="{452A0373-FE2A-429C-BAB9-0154B18B17DF}" type="presParOf" srcId="{71D93790-F6C3-4944-BF10-265BC57FAF50}" destId="{5315DD14-CC5C-4683-88C1-487812680132}" srcOrd="1" destOrd="0" presId="urn:microsoft.com/office/officeart/2005/8/layout/hierarchy1"/>
    <dgm:cxn modelId="{888F28B2-5D6E-4325-849D-078B5CFA6493}" type="presParOf" srcId="{5315DD14-CC5C-4683-88C1-487812680132}" destId="{352B0D14-BDDA-454E-86E1-129977329C9E}" srcOrd="0" destOrd="0" presId="urn:microsoft.com/office/officeart/2005/8/layout/hierarchy1"/>
    <dgm:cxn modelId="{6F542231-91AC-4368-A844-F498FE5D7F3D}" type="presParOf" srcId="{352B0D14-BDDA-454E-86E1-129977329C9E}" destId="{5FD00653-C4A5-415A-BE83-0E602E1D292E}" srcOrd="0" destOrd="0" presId="urn:microsoft.com/office/officeart/2005/8/layout/hierarchy1"/>
    <dgm:cxn modelId="{9EF1FE45-5701-4DCC-B370-C1BC6097FBA6}" type="presParOf" srcId="{352B0D14-BDDA-454E-86E1-129977329C9E}" destId="{B6967628-665E-4187-8632-B513FF0C3D06}" srcOrd="1" destOrd="0" presId="urn:microsoft.com/office/officeart/2005/8/layout/hierarchy1"/>
    <dgm:cxn modelId="{CF89831D-193A-4A32-B942-66FE2A3E512D}" type="presParOf" srcId="{5315DD14-CC5C-4683-88C1-487812680132}" destId="{81C78EBC-F96A-4D00-A89D-26C87612456C}" srcOrd="1" destOrd="0" presId="urn:microsoft.com/office/officeart/2005/8/layout/hierarchy1"/>
    <dgm:cxn modelId="{D9580E01-C4B0-47D6-8B0E-BBA547D88264}" type="presParOf" srcId="{615A0319-AB40-42FB-B716-F190F07E4175}" destId="{B80948BE-6D1B-4378-B895-87726C1C92CE}" srcOrd="2" destOrd="0" presId="urn:microsoft.com/office/officeart/2005/8/layout/hierarchy1"/>
    <dgm:cxn modelId="{710F11E2-DEF6-426D-B128-89DB07B20972}" type="presParOf" srcId="{615A0319-AB40-42FB-B716-F190F07E4175}" destId="{AAD1FAAD-B706-425F-9A90-CDE049FEC58B}" srcOrd="3" destOrd="0" presId="urn:microsoft.com/office/officeart/2005/8/layout/hierarchy1"/>
    <dgm:cxn modelId="{87AE103D-20C1-4F65-A1A8-C49C349D5907}" type="presParOf" srcId="{AAD1FAAD-B706-425F-9A90-CDE049FEC58B}" destId="{D53D87AE-450B-4E2A-8AAA-0B4BE4D3A241}" srcOrd="0" destOrd="0" presId="urn:microsoft.com/office/officeart/2005/8/layout/hierarchy1"/>
    <dgm:cxn modelId="{AD63E8BF-AC12-44B8-8126-19DE493885F8}" type="presParOf" srcId="{D53D87AE-450B-4E2A-8AAA-0B4BE4D3A241}" destId="{D4F730A0-27C4-401D-9E30-ADA6BC4A5600}" srcOrd="0" destOrd="0" presId="urn:microsoft.com/office/officeart/2005/8/layout/hierarchy1"/>
    <dgm:cxn modelId="{582E9D77-1B04-42B6-A4FF-217F9F68041C}" type="presParOf" srcId="{D53D87AE-450B-4E2A-8AAA-0B4BE4D3A241}" destId="{1367F65B-EBD3-454C-BE78-601DE2E568C1}" srcOrd="1" destOrd="0" presId="urn:microsoft.com/office/officeart/2005/8/layout/hierarchy1"/>
    <dgm:cxn modelId="{C732F5B1-01B6-495A-B8D7-27792DEF6850}" type="presParOf" srcId="{AAD1FAAD-B706-425F-9A90-CDE049FEC58B}" destId="{A295C75E-FF18-459E-9780-D23249C60EC1}" srcOrd="1" destOrd="0" presId="urn:microsoft.com/office/officeart/2005/8/layout/hierarchy1"/>
    <dgm:cxn modelId="{653D5DF6-0651-4B31-B92E-7B9B5EF4610C}" type="presParOf" srcId="{A295C75E-FF18-459E-9780-D23249C60EC1}" destId="{9D1CC9C5-A42D-431F-A81C-1D9945F39A20}" srcOrd="0" destOrd="0" presId="urn:microsoft.com/office/officeart/2005/8/layout/hierarchy1"/>
    <dgm:cxn modelId="{CF339328-DF13-4C92-888C-3E22AD0D323A}" type="presParOf" srcId="{A295C75E-FF18-459E-9780-D23249C60EC1}" destId="{553B10C4-B117-44C3-9796-7E5E623A232E}" srcOrd="1" destOrd="0" presId="urn:microsoft.com/office/officeart/2005/8/layout/hierarchy1"/>
    <dgm:cxn modelId="{AFBC0F63-A71F-4F49-8561-25CEED0AD6B9}" type="presParOf" srcId="{553B10C4-B117-44C3-9796-7E5E623A232E}" destId="{CCBEC501-157C-4559-BD31-9FEED8508756}" srcOrd="0" destOrd="0" presId="urn:microsoft.com/office/officeart/2005/8/layout/hierarchy1"/>
    <dgm:cxn modelId="{F6EC7B21-E9A0-4672-B89E-256C26EA0393}" type="presParOf" srcId="{CCBEC501-157C-4559-BD31-9FEED8508756}" destId="{C0642C64-CC3E-4BA9-AFE0-15D750E6C0E4}" srcOrd="0" destOrd="0" presId="urn:microsoft.com/office/officeart/2005/8/layout/hierarchy1"/>
    <dgm:cxn modelId="{378B5208-93B8-4525-A3D0-69056ED7682B}" type="presParOf" srcId="{CCBEC501-157C-4559-BD31-9FEED8508756}" destId="{6E5D6AC2-3464-4038-8FB5-EC3CD662BBBF}" srcOrd="1" destOrd="0" presId="urn:microsoft.com/office/officeart/2005/8/layout/hierarchy1"/>
    <dgm:cxn modelId="{6676478E-F3BF-4788-A41D-631080FC49ED}" type="presParOf" srcId="{553B10C4-B117-44C3-9796-7E5E623A232E}" destId="{266D1142-C119-4E3C-89E0-597300135C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3E4A2D-782D-49D1-AE42-F850647E996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4243FC7-F22A-4937-8DF2-BDB1CCE4171A}">
      <dgm:prSet phldrT="[Текст]"/>
      <dgm:spPr/>
      <dgm:t>
        <a:bodyPr/>
        <a:lstStyle/>
        <a:p>
          <a:r>
            <a:rPr lang="ru-RU" dirty="0" smtClean="0"/>
            <a:t>Географическая </a:t>
          </a:r>
          <a:endParaRPr lang="ru-RU" dirty="0"/>
        </a:p>
      </dgm:t>
    </dgm:pt>
    <dgm:pt modelId="{7537D14C-AE88-4E6E-B8DF-31CC42E99BFD}" type="parTrans" cxnId="{F2CE830E-B462-45BA-B21B-107ED8CAE0B8}">
      <dgm:prSet/>
      <dgm:spPr/>
      <dgm:t>
        <a:bodyPr/>
        <a:lstStyle/>
        <a:p>
          <a:endParaRPr lang="ru-RU"/>
        </a:p>
      </dgm:t>
    </dgm:pt>
    <dgm:pt modelId="{A5274A11-5CE3-4A50-B7E0-D90029352C86}" type="sibTrans" cxnId="{F2CE830E-B462-45BA-B21B-107ED8CAE0B8}">
      <dgm:prSet/>
      <dgm:spPr/>
      <dgm:t>
        <a:bodyPr/>
        <a:lstStyle/>
        <a:p>
          <a:endParaRPr lang="ru-RU"/>
        </a:p>
      </dgm:t>
    </dgm:pt>
    <dgm:pt modelId="{AB0A7080-2C6E-47ED-BE9C-85C9E7EF3A26}">
      <dgm:prSet phldrT="[Текст]" custT="1"/>
      <dgm:spPr/>
      <dgm:t>
        <a:bodyPr/>
        <a:lstStyle/>
        <a:p>
          <a:r>
            <a:rPr lang="ru-RU" sz="2400" dirty="0" smtClean="0"/>
            <a:t>Пространственная </a:t>
          </a:r>
          <a:endParaRPr lang="ru-RU" sz="2400" dirty="0"/>
        </a:p>
      </dgm:t>
    </dgm:pt>
    <dgm:pt modelId="{02CF6E61-4909-4EDE-9FD3-31F97475BC46}" type="parTrans" cxnId="{15656BCF-BF31-49F1-80E7-ED810CE2674F}">
      <dgm:prSet/>
      <dgm:spPr/>
      <dgm:t>
        <a:bodyPr/>
        <a:lstStyle/>
        <a:p>
          <a:endParaRPr lang="ru-RU"/>
        </a:p>
      </dgm:t>
    </dgm:pt>
    <dgm:pt modelId="{0B8300F2-7A90-4AC2-91A0-89016E293E30}" type="sibTrans" cxnId="{15656BCF-BF31-49F1-80E7-ED810CE2674F}">
      <dgm:prSet/>
      <dgm:spPr/>
      <dgm:t>
        <a:bodyPr/>
        <a:lstStyle/>
        <a:p>
          <a:endParaRPr lang="ru-RU"/>
        </a:p>
      </dgm:t>
    </dgm:pt>
    <dgm:pt modelId="{22C6C4BD-2033-49DC-BCDF-5AABAF4E352F}">
      <dgm:prSet phldrT="[Текст]"/>
      <dgm:spPr/>
      <dgm:t>
        <a:bodyPr/>
        <a:lstStyle/>
        <a:p>
          <a:r>
            <a:rPr lang="ru-RU" dirty="0" smtClean="0"/>
            <a:t>Барьерами являются изменения в ландшафте (горные хребты. Реки, лесные массивы).</a:t>
          </a:r>
        </a:p>
        <a:p>
          <a:r>
            <a:rPr lang="ru-RU" dirty="0" smtClean="0"/>
            <a:t>Зависит от пространственного расположения барьеров и индивидуальной активности особей</a:t>
          </a:r>
          <a:endParaRPr lang="ru-RU" dirty="0"/>
        </a:p>
      </dgm:t>
    </dgm:pt>
    <dgm:pt modelId="{51B5CF82-8859-4F4E-8347-E48786566A47}" type="parTrans" cxnId="{9952650D-3D02-48A1-B9E0-89D47B126104}">
      <dgm:prSet/>
      <dgm:spPr/>
      <dgm:t>
        <a:bodyPr/>
        <a:lstStyle/>
        <a:p>
          <a:endParaRPr lang="ru-RU"/>
        </a:p>
      </dgm:t>
    </dgm:pt>
    <dgm:pt modelId="{7584F380-3942-471E-9E0B-C078D33508CD}" type="sibTrans" cxnId="{9952650D-3D02-48A1-B9E0-89D47B126104}">
      <dgm:prSet/>
      <dgm:spPr/>
      <dgm:t>
        <a:bodyPr/>
        <a:lstStyle/>
        <a:p>
          <a:endParaRPr lang="ru-RU"/>
        </a:p>
      </dgm:t>
    </dgm:pt>
    <dgm:pt modelId="{020E411B-7E15-48AA-A8C8-98887972FAF7}">
      <dgm:prSet phldrT="[Текст]"/>
      <dgm:spPr/>
      <dgm:t>
        <a:bodyPr/>
        <a:lstStyle/>
        <a:p>
          <a:r>
            <a:rPr lang="ru-RU" dirty="0" smtClean="0"/>
            <a:t>Биологическая </a:t>
          </a:r>
          <a:endParaRPr lang="ru-RU" dirty="0"/>
        </a:p>
      </dgm:t>
    </dgm:pt>
    <dgm:pt modelId="{A0ACFAEB-319F-4D9E-A470-2397F99F064C}" type="parTrans" cxnId="{E0A88BEE-6132-43D4-B9A1-57DB07B1D17A}">
      <dgm:prSet/>
      <dgm:spPr/>
      <dgm:t>
        <a:bodyPr/>
        <a:lstStyle/>
        <a:p>
          <a:endParaRPr lang="ru-RU"/>
        </a:p>
      </dgm:t>
    </dgm:pt>
    <dgm:pt modelId="{460C3968-EDA6-43C1-87E8-6AC9BCA44E21}" type="sibTrans" cxnId="{E0A88BEE-6132-43D4-B9A1-57DB07B1D17A}">
      <dgm:prSet/>
      <dgm:spPr/>
      <dgm:t>
        <a:bodyPr/>
        <a:lstStyle/>
        <a:p>
          <a:endParaRPr lang="ru-RU"/>
        </a:p>
      </dgm:t>
    </dgm:pt>
    <dgm:pt modelId="{898C8F2B-8A3A-4D0C-A201-6B1D0B7A66AF}">
      <dgm:prSet phldrT="[Текст]" custT="1"/>
      <dgm:spPr/>
      <dgm:t>
        <a:bodyPr/>
        <a:lstStyle/>
        <a:p>
          <a:r>
            <a:rPr lang="ru-RU" sz="2400" dirty="0" smtClean="0"/>
            <a:t>Репродуктивная </a:t>
          </a:r>
          <a:endParaRPr lang="ru-RU" sz="2400" dirty="0"/>
        </a:p>
      </dgm:t>
    </dgm:pt>
    <dgm:pt modelId="{CD9BC593-6162-4E69-A6C5-C6ECA1B760DD}" type="parTrans" cxnId="{28F459D2-6F2D-4A86-92D8-7AA881A0CF37}">
      <dgm:prSet/>
      <dgm:spPr/>
      <dgm:t>
        <a:bodyPr/>
        <a:lstStyle/>
        <a:p>
          <a:endParaRPr lang="ru-RU"/>
        </a:p>
      </dgm:t>
    </dgm:pt>
    <dgm:pt modelId="{37A7C369-5200-42C8-B172-88BF8D0338CB}" type="sibTrans" cxnId="{28F459D2-6F2D-4A86-92D8-7AA881A0CF37}">
      <dgm:prSet/>
      <dgm:spPr/>
      <dgm:t>
        <a:bodyPr/>
        <a:lstStyle/>
        <a:p>
          <a:endParaRPr lang="ru-RU"/>
        </a:p>
      </dgm:t>
    </dgm:pt>
    <dgm:pt modelId="{45A3252D-D701-425B-9D38-50C029E765DA}">
      <dgm:prSet phldrT="[Текст]"/>
      <dgm:spPr/>
      <dgm:t>
        <a:bodyPr/>
        <a:lstStyle/>
        <a:p>
          <a:r>
            <a:rPr lang="ru-RU" dirty="0" smtClean="0"/>
            <a:t>Включает механизмы, препятствующие скрещиванию или воспроизведению нормального потомства</a:t>
          </a:r>
          <a:endParaRPr lang="ru-RU" dirty="0"/>
        </a:p>
      </dgm:t>
    </dgm:pt>
    <dgm:pt modelId="{53567A50-E2A9-40C4-B0B9-42E0CA60D3EE}" type="parTrans" cxnId="{123B2AB0-8D78-49F4-B099-3550720AACC8}">
      <dgm:prSet/>
      <dgm:spPr/>
      <dgm:t>
        <a:bodyPr/>
        <a:lstStyle/>
        <a:p>
          <a:endParaRPr lang="ru-RU"/>
        </a:p>
      </dgm:t>
    </dgm:pt>
    <dgm:pt modelId="{A9B79224-341E-49CA-8735-EDE3F9667B44}" type="sibTrans" cxnId="{123B2AB0-8D78-49F4-B099-3550720AACC8}">
      <dgm:prSet/>
      <dgm:spPr/>
      <dgm:t>
        <a:bodyPr/>
        <a:lstStyle/>
        <a:p>
          <a:endParaRPr lang="ru-RU"/>
        </a:p>
      </dgm:t>
    </dgm:pt>
    <dgm:pt modelId="{E72A17A8-3AD7-4C2C-AF1B-0663F07F0339}" type="pres">
      <dgm:prSet presAssocID="{0F3E4A2D-782D-49D1-AE42-F850647E99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C90CE3-04BF-441C-A63F-F4329042920F}" type="pres">
      <dgm:prSet presAssocID="{E4243FC7-F22A-4937-8DF2-BDB1CCE4171A}" presName="root" presStyleCnt="0"/>
      <dgm:spPr/>
    </dgm:pt>
    <dgm:pt modelId="{05645D33-4FB7-42C7-AA48-B4A9223FE27D}" type="pres">
      <dgm:prSet presAssocID="{E4243FC7-F22A-4937-8DF2-BDB1CCE4171A}" presName="rootComposite" presStyleCnt="0"/>
      <dgm:spPr/>
    </dgm:pt>
    <dgm:pt modelId="{78A521C2-0446-4388-9AC5-64FC50ACA5E9}" type="pres">
      <dgm:prSet presAssocID="{E4243FC7-F22A-4937-8DF2-BDB1CCE4171A}" presName="rootText" presStyleLbl="node1" presStyleIdx="0" presStyleCnt="2" custScaleY="56513" custLinFactNeighborX="781" custLinFactNeighborY="-12458"/>
      <dgm:spPr/>
      <dgm:t>
        <a:bodyPr/>
        <a:lstStyle/>
        <a:p>
          <a:endParaRPr lang="ru-RU"/>
        </a:p>
      </dgm:t>
    </dgm:pt>
    <dgm:pt modelId="{81F3CE10-1C7B-4CC6-A671-4ADC6F0FBBE6}" type="pres">
      <dgm:prSet presAssocID="{E4243FC7-F22A-4937-8DF2-BDB1CCE4171A}" presName="rootConnector" presStyleLbl="node1" presStyleIdx="0" presStyleCnt="2"/>
      <dgm:spPr/>
      <dgm:t>
        <a:bodyPr/>
        <a:lstStyle/>
        <a:p>
          <a:endParaRPr lang="ru-RU"/>
        </a:p>
      </dgm:t>
    </dgm:pt>
    <dgm:pt modelId="{D11C5C40-F129-403E-9F0A-759EE0A00F1E}" type="pres">
      <dgm:prSet presAssocID="{E4243FC7-F22A-4937-8DF2-BDB1CCE4171A}" presName="childShape" presStyleCnt="0"/>
      <dgm:spPr/>
    </dgm:pt>
    <dgm:pt modelId="{CCB89F2B-00ED-4E6C-A89B-6E190564AE38}" type="pres">
      <dgm:prSet presAssocID="{02CF6E61-4909-4EDE-9FD3-31F97475BC4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E7ED2E1-CD31-4F72-8DCE-0080DA34FCF2}" type="pres">
      <dgm:prSet presAssocID="{AB0A7080-2C6E-47ED-BE9C-85C9E7EF3A26}" presName="childText" presStyleLbl="bgAcc1" presStyleIdx="0" presStyleCnt="4" custScaleY="49521" custLinFactNeighborX="-4198" custLinFactNeighborY="-3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1E6B2-DA76-4D7C-AEF8-4FED174C3A3C}" type="pres">
      <dgm:prSet presAssocID="{51B5CF82-8859-4F4E-8347-E48786566A4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F94655D-E4CA-4014-980D-DD45AE3FB511}" type="pres">
      <dgm:prSet presAssocID="{22C6C4BD-2033-49DC-BCDF-5AABAF4E352F}" presName="childText" presStyleLbl="bgAcc1" presStyleIdx="1" presStyleCnt="4" custScaleX="116261" custLinFactNeighborX="-4109" custLinFactNeighborY="-4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F8A53-F9BB-4BE4-B6CB-213AD7E08467}" type="pres">
      <dgm:prSet presAssocID="{020E411B-7E15-48AA-A8C8-98887972FAF7}" presName="root" presStyleCnt="0"/>
      <dgm:spPr/>
    </dgm:pt>
    <dgm:pt modelId="{C0EFDF35-760C-4341-823A-ED8870A7C3DB}" type="pres">
      <dgm:prSet presAssocID="{020E411B-7E15-48AA-A8C8-98887972FAF7}" presName="rootComposite" presStyleCnt="0"/>
      <dgm:spPr/>
    </dgm:pt>
    <dgm:pt modelId="{A3C35FDC-30A0-4B5A-80D0-89AC913FD6DB}" type="pres">
      <dgm:prSet presAssocID="{020E411B-7E15-48AA-A8C8-98887972FAF7}" presName="rootText" presStyleLbl="node1" presStyleIdx="1" presStyleCnt="2" custScaleY="56513" custLinFactNeighborX="781" custLinFactNeighborY="-12458"/>
      <dgm:spPr/>
      <dgm:t>
        <a:bodyPr/>
        <a:lstStyle/>
        <a:p>
          <a:endParaRPr lang="ru-RU"/>
        </a:p>
      </dgm:t>
    </dgm:pt>
    <dgm:pt modelId="{7F3A53E1-AF53-4E74-B7CB-470D8E2B1036}" type="pres">
      <dgm:prSet presAssocID="{020E411B-7E15-48AA-A8C8-98887972FAF7}" presName="rootConnector" presStyleLbl="node1" presStyleIdx="1" presStyleCnt="2"/>
      <dgm:spPr/>
      <dgm:t>
        <a:bodyPr/>
        <a:lstStyle/>
        <a:p>
          <a:endParaRPr lang="ru-RU"/>
        </a:p>
      </dgm:t>
    </dgm:pt>
    <dgm:pt modelId="{B38D7AFD-139B-4244-B852-EC77F1AA2B5D}" type="pres">
      <dgm:prSet presAssocID="{020E411B-7E15-48AA-A8C8-98887972FAF7}" presName="childShape" presStyleCnt="0"/>
      <dgm:spPr/>
    </dgm:pt>
    <dgm:pt modelId="{181DE35F-09E0-4857-8269-CBBD6B8CDB67}" type="pres">
      <dgm:prSet presAssocID="{CD9BC593-6162-4E69-A6C5-C6ECA1B760D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0359C1B-1C40-4F57-8573-656A881C85ED}" type="pres">
      <dgm:prSet presAssocID="{898C8F2B-8A3A-4D0C-A201-6B1D0B7A66AF}" presName="childText" presStyleLbl="bgAcc1" presStyleIdx="2" presStyleCnt="4" custScaleY="49521" custLinFactNeighborX="-4198" custLinFactNeighborY="-3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E2159-0BA5-4496-AEF6-62F84592DF5F}" type="pres">
      <dgm:prSet presAssocID="{53567A50-E2A9-40C4-B0B9-42E0CA60D3E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73B6CE99-3F43-49B0-BA12-9B49645B9BAE}" type="pres">
      <dgm:prSet presAssocID="{45A3252D-D701-425B-9D38-50C029E765DA}" presName="childText" presStyleLbl="bgAcc1" presStyleIdx="3" presStyleCnt="4" custScaleX="116261" custLinFactNeighborX="-4198" custLinFactNeighborY="-48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24359-8ADF-477F-9885-CDED7D71ECDF}" type="presOf" srcId="{020E411B-7E15-48AA-A8C8-98887972FAF7}" destId="{7F3A53E1-AF53-4E74-B7CB-470D8E2B1036}" srcOrd="1" destOrd="0" presId="urn:microsoft.com/office/officeart/2005/8/layout/hierarchy3"/>
    <dgm:cxn modelId="{E9701408-B1F7-4546-9742-AA8A5B371B75}" type="presOf" srcId="{898C8F2B-8A3A-4D0C-A201-6B1D0B7A66AF}" destId="{C0359C1B-1C40-4F57-8573-656A881C85ED}" srcOrd="0" destOrd="0" presId="urn:microsoft.com/office/officeart/2005/8/layout/hierarchy3"/>
    <dgm:cxn modelId="{79FD0808-6D88-4A8B-BBC7-A1C8874BFA0E}" type="presOf" srcId="{51B5CF82-8859-4F4E-8347-E48786566A47}" destId="{9D41E6B2-DA76-4D7C-AEF8-4FED174C3A3C}" srcOrd="0" destOrd="0" presId="urn:microsoft.com/office/officeart/2005/8/layout/hierarchy3"/>
    <dgm:cxn modelId="{37F953AC-8A3A-4756-9DBC-7F93E2F8CDB7}" type="presOf" srcId="{02CF6E61-4909-4EDE-9FD3-31F97475BC46}" destId="{CCB89F2B-00ED-4E6C-A89B-6E190564AE38}" srcOrd="0" destOrd="0" presId="urn:microsoft.com/office/officeart/2005/8/layout/hierarchy3"/>
    <dgm:cxn modelId="{F2CE830E-B462-45BA-B21B-107ED8CAE0B8}" srcId="{0F3E4A2D-782D-49D1-AE42-F850647E996D}" destId="{E4243FC7-F22A-4937-8DF2-BDB1CCE4171A}" srcOrd="0" destOrd="0" parTransId="{7537D14C-AE88-4E6E-B8DF-31CC42E99BFD}" sibTransId="{A5274A11-5CE3-4A50-B7E0-D90029352C86}"/>
    <dgm:cxn modelId="{3A269D1E-2E8E-44FA-8576-3424513F401B}" type="presOf" srcId="{E4243FC7-F22A-4937-8DF2-BDB1CCE4171A}" destId="{78A521C2-0446-4388-9AC5-64FC50ACA5E9}" srcOrd="0" destOrd="0" presId="urn:microsoft.com/office/officeart/2005/8/layout/hierarchy3"/>
    <dgm:cxn modelId="{15656BCF-BF31-49F1-80E7-ED810CE2674F}" srcId="{E4243FC7-F22A-4937-8DF2-BDB1CCE4171A}" destId="{AB0A7080-2C6E-47ED-BE9C-85C9E7EF3A26}" srcOrd="0" destOrd="0" parTransId="{02CF6E61-4909-4EDE-9FD3-31F97475BC46}" sibTransId="{0B8300F2-7A90-4AC2-91A0-89016E293E30}"/>
    <dgm:cxn modelId="{212F3C88-678F-4BEE-9BE0-79EAFBCC3635}" type="presOf" srcId="{AB0A7080-2C6E-47ED-BE9C-85C9E7EF3A26}" destId="{CE7ED2E1-CD31-4F72-8DCE-0080DA34FCF2}" srcOrd="0" destOrd="0" presId="urn:microsoft.com/office/officeart/2005/8/layout/hierarchy3"/>
    <dgm:cxn modelId="{9B98300C-5A47-45EF-BF25-8D59EB13613F}" type="presOf" srcId="{22C6C4BD-2033-49DC-BCDF-5AABAF4E352F}" destId="{CF94655D-E4CA-4014-980D-DD45AE3FB511}" srcOrd="0" destOrd="0" presId="urn:microsoft.com/office/officeart/2005/8/layout/hierarchy3"/>
    <dgm:cxn modelId="{36413E48-458A-4B1E-BC1A-2C18115141FF}" type="presOf" srcId="{0F3E4A2D-782D-49D1-AE42-F850647E996D}" destId="{E72A17A8-3AD7-4C2C-AF1B-0663F07F0339}" srcOrd="0" destOrd="0" presId="urn:microsoft.com/office/officeart/2005/8/layout/hierarchy3"/>
    <dgm:cxn modelId="{4CC16C40-DC38-4BC9-9812-FDC2176C30AD}" type="presOf" srcId="{020E411B-7E15-48AA-A8C8-98887972FAF7}" destId="{A3C35FDC-30A0-4B5A-80D0-89AC913FD6DB}" srcOrd="0" destOrd="0" presId="urn:microsoft.com/office/officeart/2005/8/layout/hierarchy3"/>
    <dgm:cxn modelId="{28F459D2-6F2D-4A86-92D8-7AA881A0CF37}" srcId="{020E411B-7E15-48AA-A8C8-98887972FAF7}" destId="{898C8F2B-8A3A-4D0C-A201-6B1D0B7A66AF}" srcOrd="0" destOrd="0" parTransId="{CD9BC593-6162-4E69-A6C5-C6ECA1B760DD}" sibTransId="{37A7C369-5200-42C8-B172-88BF8D0338CB}"/>
    <dgm:cxn modelId="{4AECDBD0-3DB1-4DD8-BBD8-6D9FD03B5B8C}" type="presOf" srcId="{E4243FC7-F22A-4937-8DF2-BDB1CCE4171A}" destId="{81F3CE10-1C7B-4CC6-A671-4ADC6F0FBBE6}" srcOrd="1" destOrd="0" presId="urn:microsoft.com/office/officeart/2005/8/layout/hierarchy3"/>
    <dgm:cxn modelId="{E0A88BEE-6132-43D4-B9A1-57DB07B1D17A}" srcId="{0F3E4A2D-782D-49D1-AE42-F850647E996D}" destId="{020E411B-7E15-48AA-A8C8-98887972FAF7}" srcOrd="1" destOrd="0" parTransId="{A0ACFAEB-319F-4D9E-A470-2397F99F064C}" sibTransId="{460C3968-EDA6-43C1-87E8-6AC9BCA44E21}"/>
    <dgm:cxn modelId="{410EA937-2E25-4299-82E2-DD090D207892}" type="presOf" srcId="{45A3252D-D701-425B-9D38-50C029E765DA}" destId="{73B6CE99-3F43-49B0-BA12-9B49645B9BAE}" srcOrd="0" destOrd="0" presId="urn:microsoft.com/office/officeart/2005/8/layout/hierarchy3"/>
    <dgm:cxn modelId="{123B2AB0-8D78-49F4-B099-3550720AACC8}" srcId="{020E411B-7E15-48AA-A8C8-98887972FAF7}" destId="{45A3252D-D701-425B-9D38-50C029E765DA}" srcOrd="1" destOrd="0" parTransId="{53567A50-E2A9-40C4-B0B9-42E0CA60D3EE}" sibTransId="{A9B79224-341E-49CA-8735-EDE3F9667B44}"/>
    <dgm:cxn modelId="{DF612A38-469D-42E8-848E-168107F9018D}" type="presOf" srcId="{53567A50-E2A9-40C4-B0B9-42E0CA60D3EE}" destId="{C50E2159-0BA5-4496-AEF6-62F84592DF5F}" srcOrd="0" destOrd="0" presId="urn:microsoft.com/office/officeart/2005/8/layout/hierarchy3"/>
    <dgm:cxn modelId="{CC53D9CD-900A-435A-82A0-0E1FE55F73A7}" type="presOf" srcId="{CD9BC593-6162-4E69-A6C5-C6ECA1B760DD}" destId="{181DE35F-09E0-4857-8269-CBBD6B8CDB67}" srcOrd="0" destOrd="0" presId="urn:microsoft.com/office/officeart/2005/8/layout/hierarchy3"/>
    <dgm:cxn modelId="{9952650D-3D02-48A1-B9E0-89D47B126104}" srcId="{E4243FC7-F22A-4937-8DF2-BDB1CCE4171A}" destId="{22C6C4BD-2033-49DC-BCDF-5AABAF4E352F}" srcOrd="1" destOrd="0" parTransId="{51B5CF82-8859-4F4E-8347-E48786566A47}" sibTransId="{7584F380-3942-471E-9E0B-C078D33508CD}"/>
    <dgm:cxn modelId="{C3F01223-8274-4249-A97A-BECDC3F88FD5}" type="presParOf" srcId="{E72A17A8-3AD7-4C2C-AF1B-0663F07F0339}" destId="{C2C90CE3-04BF-441C-A63F-F4329042920F}" srcOrd="0" destOrd="0" presId="urn:microsoft.com/office/officeart/2005/8/layout/hierarchy3"/>
    <dgm:cxn modelId="{8F39F806-4B5D-4202-A37B-F4EC729307F6}" type="presParOf" srcId="{C2C90CE3-04BF-441C-A63F-F4329042920F}" destId="{05645D33-4FB7-42C7-AA48-B4A9223FE27D}" srcOrd="0" destOrd="0" presId="urn:microsoft.com/office/officeart/2005/8/layout/hierarchy3"/>
    <dgm:cxn modelId="{987FEA33-F2F6-4A8E-B431-7FA62911F2F3}" type="presParOf" srcId="{05645D33-4FB7-42C7-AA48-B4A9223FE27D}" destId="{78A521C2-0446-4388-9AC5-64FC50ACA5E9}" srcOrd="0" destOrd="0" presId="urn:microsoft.com/office/officeart/2005/8/layout/hierarchy3"/>
    <dgm:cxn modelId="{21F0F8E2-41E3-4C23-A73C-C7836E61EE66}" type="presParOf" srcId="{05645D33-4FB7-42C7-AA48-B4A9223FE27D}" destId="{81F3CE10-1C7B-4CC6-A671-4ADC6F0FBBE6}" srcOrd="1" destOrd="0" presId="urn:microsoft.com/office/officeart/2005/8/layout/hierarchy3"/>
    <dgm:cxn modelId="{F3763DB6-0FAC-4F22-9F0E-BF82E37DD968}" type="presParOf" srcId="{C2C90CE3-04BF-441C-A63F-F4329042920F}" destId="{D11C5C40-F129-403E-9F0A-759EE0A00F1E}" srcOrd="1" destOrd="0" presId="urn:microsoft.com/office/officeart/2005/8/layout/hierarchy3"/>
    <dgm:cxn modelId="{6EB564C5-FB09-4C0C-A489-02C26908F221}" type="presParOf" srcId="{D11C5C40-F129-403E-9F0A-759EE0A00F1E}" destId="{CCB89F2B-00ED-4E6C-A89B-6E190564AE38}" srcOrd="0" destOrd="0" presId="urn:microsoft.com/office/officeart/2005/8/layout/hierarchy3"/>
    <dgm:cxn modelId="{DD890251-3E7B-4FB9-A8B2-2149A3E4326C}" type="presParOf" srcId="{D11C5C40-F129-403E-9F0A-759EE0A00F1E}" destId="{CE7ED2E1-CD31-4F72-8DCE-0080DA34FCF2}" srcOrd="1" destOrd="0" presId="urn:microsoft.com/office/officeart/2005/8/layout/hierarchy3"/>
    <dgm:cxn modelId="{D8C71C7E-E69A-4811-A6A8-4D2D0A93EB96}" type="presParOf" srcId="{D11C5C40-F129-403E-9F0A-759EE0A00F1E}" destId="{9D41E6B2-DA76-4D7C-AEF8-4FED174C3A3C}" srcOrd="2" destOrd="0" presId="urn:microsoft.com/office/officeart/2005/8/layout/hierarchy3"/>
    <dgm:cxn modelId="{30EE6A90-6933-4104-95C8-51CC91660D7A}" type="presParOf" srcId="{D11C5C40-F129-403E-9F0A-759EE0A00F1E}" destId="{CF94655D-E4CA-4014-980D-DD45AE3FB511}" srcOrd="3" destOrd="0" presId="urn:microsoft.com/office/officeart/2005/8/layout/hierarchy3"/>
    <dgm:cxn modelId="{C7D4198E-9CD3-4B3B-BE7D-CDBB0E1A5E03}" type="presParOf" srcId="{E72A17A8-3AD7-4C2C-AF1B-0663F07F0339}" destId="{754F8A53-F9BB-4BE4-B6CB-213AD7E08467}" srcOrd="1" destOrd="0" presId="urn:microsoft.com/office/officeart/2005/8/layout/hierarchy3"/>
    <dgm:cxn modelId="{D583A695-439C-4FFE-ABAF-9E995409F687}" type="presParOf" srcId="{754F8A53-F9BB-4BE4-B6CB-213AD7E08467}" destId="{C0EFDF35-760C-4341-823A-ED8870A7C3DB}" srcOrd="0" destOrd="0" presId="urn:microsoft.com/office/officeart/2005/8/layout/hierarchy3"/>
    <dgm:cxn modelId="{BF63543A-564F-420C-81A4-F568434C0939}" type="presParOf" srcId="{C0EFDF35-760C-4341-823A-ED8870A7C3DB}" destId="{A3C35FDC-30A0-4B5A-80D0-89AC913FD6DB}" srcOrd="0" destOrd="0" presId="urn:microsoft.com/office/officeart/2005/8/layout/hierarchy3"/>
    <dgm:cxn modelId="{71D480AC-0B85-4A77-A1F5-BD2DAA58E397}" type="presParOf" srcId="{C0EFDF35-760C-4341-823A-ED8870A7C3DB}" destId="{7F3A53E1-AF53-4E74-B7CB-470D8E2B1036}" srcOrd="1" destOrd="0" presId="urn:microsoft.com/office/officeart/2005/8/layout/hierarchy3"/>
    <dgm:cxn modelId="{19088093-D125-49F4-99D8-883F5A7EEDEA}" type="presParOf" srcId="{754F8A53-F9BB-4BE4-B6CB-213AD7E08467}" destId="{B38D7AFD-139B-4244-B852-EC77F1AA2B5D}" srcOrd="1" destOrd="0" presId="urn:microsoft.com/office/officeart/2005/8/layout/hierarchy3"/>
    <dgm:cxn modelId="{50011BF3-DE42-42B6-AA19-32D88DA667A2}" type="presParOf" srcId="{B38D7AFD-139B-4244-B852-EC77F1AA2B5D}" destId="{181DE35F-09E0-4857-8269-CBBD6B8CDB67}" srcOrd="0" destOrd="0" presId="urn:microsoft.com/office/officeart/2005/8/layout/hierarchy3"/>
    <dgm:cxn modelId="{38A2CDAA-2069-4831-BA92-4BCAE794D36A}" type="presParOf" srcId="{B38D7AFD-139B-4244-B852-EC77F1AA2B5D}" destId="{C0359C1B-1C40-4F57-8573-656A881C85ED}" srcOrd="1" destOrd="0" presId="urn:microsoft.com/office/officeart/2005/8/layout/hierarchy3"/>
    <dgm:cxn modelId="{9138BDC1-E287-40B7-BE30-5C17464B8B7E}" type="presParOf" srcId="{B38D7AFD-139B-4244-B852-EC77F1AA2B5D}" destId="{C50E2159-0BA5-4496-AEF6-62F84592DF5F}" srcOrd="2" destOrd="0" presId="urn:microsoft.com/office/officeart/2005/8/layout/hierarchy3"/>
    <dgm:cxn modelId="{5136EB18-0B52-454B-AE29-DF53D1D729FC}" type="presParOf" srcId="{B38D7AFD-139B-4244-B852-EC77F1AA2B5D}" destId="{73B6CE99-3F43-49B0-BA12-9B49645B9BA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63C1-0249-4266-9821-C8A1C666C2AC}">
      <dsp:nvSpPr>
        <dsp:cNvPr id="0" name=""/>
        <dsp:cNvSpPr/>
      </dsp:nvSpPr>
      <dsp:spPr>
        <a:xfrm>
          <a:off x="0" y="36957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CF79D-1D0D-46D1-94B2-118B51CDB789}">
      <dsp:nvSpPr>
        <dsp:cNvPr id="0" name=""/>
        <dsp:cNvSpPr/>
      </dsp:nvSpPr>
      <dsp:spPr>
        <a:xfrm>
          <a:off x="410768" y="89135"/>
          <a:ext cx="575075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Мутационный процесс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116515"/>
        <a:ext cx="5695999" cy="506120"/>
      </dsp:txXfrm>
    </dsp:sp>
    <dsp:sp modelId="{FB00D10E-72F6-42AE-90D3-2038D9FC7F99}">
      <dsp:nvSpPr>
        <dsp:cNvPr id="0" name=""/>
        <dsp:cNvSpPr/>
      </dsp:nvSpPr>
      <dsp:spPr>
        <a:xfrm>
          <a:off x="0" y="123141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95068-A84E-4832-BEDC-68D67613D1C7}">
      <dsp:nvSpPr>
        <dsp:cNvPr id="0" name=""/>
        <dsp:cNvSpPr/>
      </dsp:nvSpPr>
      <dsp:spPr>
        <a:xfrm>
          <a:off x="410768" y="950975"/>
          <a:ext cx="5750759" cy="56088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Комбинативная изменчивость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978355"/>
        <a:ext cx="5695999" cy="506120"/>
      </dsp:txXfrm>
    </dsp:sp>
    <dsp:sp modelId="{D34FCECF-A215-41CB-9C45-2078C086575B}">
      <dsp:nvSpPr>
        <dsp:cNvPr id="0" name=""/>
        <dsp:cNvSpPr/>
      </dsp:nvSpPr>
      <dsp:spPr>
        <a:xfrm>
          <a:off x="0" y="209325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12FCB-FB6B-4115-998A-7909A67E4425}">
      <dsp:nvSpPr>
        <dsp:cNvPr id="0" name=""/>
        <dsp:cNvSpPr/>
      </dsp:nvSpPr>
      <dsp:spPr>
        <a:xfrm>
          <a:off x="410768" y="1812815"/>
          <a:ext cx="5750759" cy="56088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Популяционные волны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1840195"/>
        <a:ext cx="5695999" cy="506120"/>
      </dsp:txXfrm>
    </dsp:sp>
    <dsp:sp modelId="{49F3B8FB-0675-46AE-90BA-DC2788B88423}">
      <dsp:nvSpPr>
        <dsp:cNvPr id="0" name=""/>
        <dsp:cNvSpPr/>
      </dsp:nvSpPr>
      <dsp:spPr>
        <a:xfrm>
          <a:off x="0" y="295509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E42C-423C-42C5-BDD3-6BBD349E7FC1}">
      <dsp:nvSpPr>
        <dsp:cNvPr id="0" name=""/>
        <dsp:cNvSpPr/>
      </dsp:nvSpPr>
      <dsp:spPr>
        <a:xfrm>
          <a:off x="410768" y="2674655"/>
          <a:ext cx="5750759" cy="56088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Дрейф генов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2702035"/>
        <a:ext cx="5695999" cy="506120"/>
      </dsp:txXfrm>
    </dsp:sp>
    <dsp:sp modelId="{F3F2EE03-48BC-491F-8DA0-30246806D0CE}">
      <dsp:nvSpPr>
        <dsp:cNvPr id="0" name=""/>
        <dsp:cNvSpPr/>
      </dsp:nvSpPr>
      <dsp:spPr>
        <a:xfrm>
          <a:off x="0" y="381693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FCF22-9857-46F4-AEFF-AB216B7D79BC}">
      <dsp:nvSpPr>
        <dsp:cNvPr id="0" name=""/>
        <dsp:cNvSpPr/>
      </dsp:nvSpPr>
      <dsp:spPr>
        <a:xfrm>
          <a:off x="410768" y="3536495"/>
          <a:ext cx="5750759" cy="56088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Миграция (поток) генов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3563875"/>
        <a:ext cx="5695999" cy="506120"/>
      </dsp:txXfrm>
    </dsp:sp>
    <dsp:sp modelId="{279CC626-921B-40D9-A087-E653327EDA2C}">
      <dsp:nvSpPr>
        <dsp:cNvPr id="0" name=""/>
        <dsp:cNvSpPr/>
      </dsp:nvSpPr>
      <dsp:spPr>
        <a:xfrm>
          <a:off x="0" y="4678774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DB1E1-4FE5-49BD-B3D7-7A8ABE28E1F8}">
      <dsp:nvSpPr>
        <dsp:cNvPr id="0" name=""/>
        <dsp:cNvSpPr/>
      </dsp:nvSpPr>
      <dsp:spPr>
        <a:xfrm>
          <a:off x="410768" y="4398335"/>
          <a:ext cx="5750759" cy="560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Изоляция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4425715"/>
        <a:ext cx="5695999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763C1-0249-4266-9821-C8A1C666C2AC}">
      <dsp:nvSpPr>
        <dsp:cNvPr id="0" name=""/>
        <dsp:cNvSpPr/>
      </dsp:nvSpPr>
      <dsp:spPr>
        <a:xfrm>
          <a:off x="0" y="36957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CF79D-1D0D-46D1-94B2-118B51CDB789}">
      <dsp:nvSpPr>
        <dsp:cNvPr id="0" name=""/>
        <dsp:cNvSpPr/>
      </dsp:nvSpPr>
      <dsp:spPr>
        <a:xfrm>
          <a:off x="410768" y="89135"/>
          <a:ext cx="5750759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Мутационный процесс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116515"/>
        <a:ext cx="5695999" cy="506120"/>
      </dsp:txXfrm>
    </dsp:sp>
    <dsp:sp modelId="{FB00D10E-72F6-42AE-90D3-2038D9FC7F99}">
      <dsp:nvSpPr>
        <dsp:cNvPr id="0" name=""/>
        <dsp:cNvSpPr/>
      </dsp:nvSpPr>
      <dsp:spPr>
        <a:xfrm>
          <a:off x="0" y="123141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95068-A84E-4832-BEDC-68D67613D1C7}">
      <dsp:nvSpPr>
        <dsp:cNvPr id="0" name=""/>
        <dsp:cNvSpPr/>
      </dsp:nvSpPr>
      <dsp:spPr>
        <a:xfrm>
          <a:off x="410768" y="950975"/>
          <a:ext cx="5750759" cy="560880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Комбинативная изменчивость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978355"/>
        <a:ext cx="5695999" cy="506120"/>
      </dsp:txXfrm>
    </dsp:sp>
    <dsp:sp modelId="{D34FCECF-A215-41CB-9C45-2078C086575B}">
      <dsp:nvSpPr>
        <dsp:cNvPr id="0" name=""/>
        <dsp:cNvSpPr/>
      </dsp:nvSpPr>
      <dsp:spPr>
        <a:xfrm>
          <a:off x="0" y="209325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12FCB-FB6B-4115-998A-7909A67E4425}">
      <dsp:nvSpPr>
        <dsp:cNvPr id="0" name=""/>
        <dsp:cNvSpPr/>
      </dsp:nvSpPr>
      <dsp:spPr>
        <a:xfrm>
          <a:off x="410768" y="1812815"/>
          <a:ext cx="5750759" cy="560880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Популяционные волны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1840195"/>
        <a:ext cx="5695999" cy="506120"/>
      </dsp:txXfrm>
    </dsp:sp>
    <dsp:sp modelId="{49F3B8FB-0675-46AE-90BA-DC2788B88423}">
      <dsp:nvSpPr>
        <dsp:cNvPr id="0" name=""/>
        <dsp:cNvSpPr/>
      </dsp:nvSpPr>
      <dsp:spPr>
        <a:xfrm>
          <a:off x="0" y="295509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E42C-423C-42C5-BDD3-6BBD349E7FC1}">
      <dsp:nvSpPr>
        <dsp:cNvPr id="0" name=""/>
        <dsp:cNvSpPr/>
      </dsp:nvSpPr>
      <dsp:spPr>
        <a:xfrm>
          <a:off x="410768" y="2674655"/>
          <a:ext cx="5750759" cy="560880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Дрейф генов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2702035"/>
        <a:ext cx="5695999" cy="506120"/>
      </dsp:txXfrm>
    </dsp:sp>
    <dsp:sp modelId="{F3F2EE03-48BC-491F-8DA0-30246806D0CE}">
      <dsp:nvSpPr>
        <dsp:cNvPr id="0" name=""/>
        <dsp:cNvSpPr/>
      </dsp:nvSpPr>
      <dsp:spPr>
        <a:xfrm>
          <a:off x="0" y="3816935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FCF22-9857-46F4-AEFF-AB216B7D79BC}">
      <dsp:nvSpPr>
        <dsp:cNvPr id="0" name=""/>
        <dsp:cNvSpPr/>
      </dsp:nvSpPr>
      <dsp:spPr>
        <a:xfrm>
          <a:off x="410768" y="3536495"/>
          <a:ext cx="5750759" cy="560880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Миграция (поток) генов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3563875"/>
        <a:ext cx="5695999" cy="506120"/>
      </dsp:txXfrm>
    </dsp:sp>
    <dsp:sp modelId="{279CC626-921B-40D9-A087-E653327EDA2C}">
      <dsp:nvSpPr>
        <dsp:cNvPr id="0" name=""/>
        <dsp:cNvSpPr/>
      </dsp:nvSpPr>
      <dsp:spPr>
        <a:xfrm>
          <a:off x="0" y="4678774"/>
          <a:ext cx="821537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DB1E1-4FE5-49BD-B3D7-7A8ABE28E1F8}">
      <dsp:nvSpPr>
        <dsp:cNvPr id="0" name=""/>
        <dsp:cNvSpPr/>
      </dsp:nvSpPr>
      <dsp:spPr>
        <a:xfrm>
          <a:off x="410768" y="4398335"/>
          <a:ext cx="5750759" cy="5608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Изоляция 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438148" y="4425715"/>
        <a:ext cx="5695999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CC9C5-A42D-431F-A81C-1D9945F39A20}">
      <dsp:nvSpPr>
        <dsp:cNvPr id="0" name=""/>
        <dsp:cNvSpPr/>
      </dsp:nvSpPr>
      <dsp:spPr>
        <a:xfrm>
          <a:off x="3415821" y="2314213"/>
          <a:ext cx="91440" cy="548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948BE-6D1B-4378-B895-87726C1C92CE}">
      <dsp:nvSpPr>
        <dsp:cNvPr id="0" name=""/>
        <dsp:cNvSpPr/>
      </dsp:nvSpPr>
      <dsp:spPr>
        <a:xfrm>
          <a:off x="2309894" y="1199142"/>
          <a:ext cx="1151646" cy="54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99"/>
              </a:lnTo>
              <a:lnTo>
                <a:pt x="1151646" y="373499"/>
              </a:lnTo>
              <a:lnTo>
                <a:pt x="1151646" y="5480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81BE1-28A9-4941-B66F-8F8F3D02EE1C}">
      <dsp:nvSpPr>
        <dsp:cNvPr id="0" name=""/>
        <dsp:cNvSpPr/>
      </dsp:nvSpPr>
      <dsp:spPr>
        <a:xfrm>
          <a:off x="1112528" y="2314213"/>
          <a:ext cx="91440" cy="548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07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E7350-88CA-404C-B676-93586289AB2D}">
      <dsp:nvSpPr>
        <dsp:cNvPr id="0" name=""/>
        <dsp:cNvSpPr/>
      </dsp:nvSpPr>
      <dsp:spPr>
        <a:xfrm>
          <a:off x="1158248" y="1199142"/>
          <a:ext cx="1151646" cy="548078"/>
        </a:xfrm>
        <a:custGeom>
          <a:avLst/>
          <a:gdLst/>
          <a:ahLst/>
          <a:cxnLst/>
          <a:rect l="0" t="0" r="0" b="0"/>
          <a:pathLst>
            <a:path>
              <a:moveTo>
                <a:pt x="1151646" y="0"/>
              </a:moveTo>
              <a:lnTo>
                <a:pt x="1151646" y="373499"/>
              </a:lnTo>
              <a:lnTo>
                <a:pt x="0" y="373499"/>
              </a:lnTo>
              <a:lnTo>
                <a:pt x="0" y="5480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E8DE4-BE6A-41B0-A272-4E2C13593C81}">
      <dsp:nvSpPr>
        <dsp:cNvPr id="0" name=""/>
        <dsp:cNvSpPr/>
      </dsp:nvSpPr>
      <dsp:spPr>
        <a:xfrm>
          <a:off x="1367638" y="2477"/>
          <a:ext cx="1884512" cy="11966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E8EF8-AC1E-49E2-AD6A-3D0EFA009A42}">
      <dsp:nvSpPr>
        <dsp:cNvPr id="0" name=""/>
        <dsp:cNvSpPr/>
      </dsp:nvSpPr>
      <dsp:spPr>
        <a:xfrm>
          <a:off x="1577029" y="201398"/>
          <a:ext cx="1884512" cy="1196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Изменения численности популяций </a:t>
          </a:r>
          <a:endParaRPr lang="ru-RU" sz="1400" kern="1200" dirty="0"/>
        </a:p>
      </dsp:txBody>
      <dsp:txXfrm>
        <a:off x="1612078" y="236447"/>
        <a:ext cx="1814414" cy="1126567"/>
      </dsp:txXfrm>
    </dsp:sp>
    <dsp:sp modelId="{7AF47CDE-E6FA-4B37-98C0-8731259763A0}">
      <dsp:nvSpPr>
        <dsp:cNvPr id="0" name=""/>
        <dsp:cNvSpPr/>
      </dsp:nvSpPr>
      <dsp:spPr>
        <a:xfrm>
          <a:off x="215992" y="1747221"/>
          <a:ext cx="1884512" cy="5669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E6B8B-6EFD-4ED4-9A96-9B114BC8F762}">
      <dsp:nvSpPr>
        <dsp:cNvPr id="0" name=""/>
        <dsp:cNvSpPr/>
      </dsp:nvSpPr>
      <dsp:spPr>
        <a:xfrm>
          <a:off x="425382" y="1946142"/>
          <a:ext cx="1884512" cy="566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Циклические </a:t>
          </a:r>
          <a:endParaRPr lang="ru-RU" sz="1400" kern="1200" dirty="0"/>
        </a:p>
      </dsp:txBody>
      <dsp:txXfrm>
        <a:off x="441989" y="1962749"/>
        <a:ext cx="1851298" cy="533777"/>
      </dsp:txXfrm>
    </dsp:sp>
    <dsp:sp modelId="{5FD00653-C4A5-415A-BE83-0E602E1D292E}">
      <dsp:nvSpPr>
        <dsp:cNvPr id="0" name=""/>
        <dsp:cNvSpPr/>
      </dsp:nvSpPr>
      <dsp:spPr>
        <a:xfrm>
          <a:off x="215992" y="2862292"/>
          <a:ext cx="1884512" cy="1908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67628-665E-4187-8632-B513FF0C3D06}">
      <dsp:nvSpPr>
        <dsp:cNvPr id="0" name=""/>
        <dsp:cNvSpPr/>
      </dsp:nvSpPr>
      <dsp:spPr>
        <a:xfrm>
          <a:off x="425382" y="3061212"/>
          <a:ext cx="1884512" cy="190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изменения температуры, освещённости и других абиотических факторов;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избыток или недостаток пищи </a:t>
          </a:r>
        </a:p>
      </dsp:txBody>
      <dsp:txXfrm>
        <a:off x="480577" y="3116407"/>
        <a:ext cx="1774122" cy="1797991"/>
      </dsp:txXfrm>
    </dsp:sp>
    <dsp:sp modelId="{D4F730A0-27C4-401D-9E30-ADA6BC4A5600}">
      <dsp:nvSpPr>
        <dsp:cNvPr id="0" name=""/>
        <dsp:cNvSpPr/>
      </dsp:nvSpPr>
      <dsp:spPr>
        <a:xfrm>
          <a:off x="2519285" y="1747221"/>
          <a:ext cx="1884512" cy="5669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7F65B-EBD3-454C-BE78-601DE2E568C1}">
      <dsp:nvSpPr>
        <dsp:cNvPr id="0" name=""/>
        <dsp:cNvSpPr/>
      </dsp:nvSpPr>
      <dsp:spPr>
        <a:xfrm>
          <a:off x="2728675" y="1946142"/>
          <a:ext cx="1884512" cy="566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Случайные </a:t>
          </a:r>
          <a:endParaRPr lang="ru-RU" sz="1400" kern="1200" dirty="0"/>
        </a:p>
      </dsp:txBody>
      <dsp:txXfrm>
        <a:off x="2745282" y="1962749"/>
        <a:ext cx="1851298" cy="533777"/>
      </dsp:txXfrm>
    </dsp:sp>
    <dsp:sp modelId="{C0642C64-CC3E-4BA9-AFE0-15D750E6C0E4}">
      <dsp:nvSpPr>
        <dsp:cNvPr id="0" name=""/>
        <dsp:cNvSpPr/>
      </dsp:nvSpPr>
      <dsp:spPr>
        <a:xfrm>
          <a:off x="2519285" y="2862292"/>
          <a:ext cx="1884512" cy="19083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D6AC2-3464-4038-8FB5-EC3CD662BBBF}">
      <dsp:nvSpPr>
        <dsp:cNvPr id="0" name=""/>
        <dsp:cNvSpPr/>
      </dsp:nvSpPr>
      <dsp:spPr>
        <a:xfrm>
          <a:off x="2728675" y="3061212"/>
          <a:ext cx="1884512" cy="1908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стихийных бедствий (пожары, наводнения и т. п.).</a:t>
          </a:r>
          <a:endParaRPr lang="ru-RU" sz="1400" kern="1200" dirty="0"/>
        </a:p>
      </dsp:txBody>
      <dsp:txXfrm>
        <a:off x="2783870" y="3116407"/>
        <a:ext cx="1774122" cy="1797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521C2-0446-4388-9AC5-64FC50ACA5E9}">
      <dsp:nvSpPr>
        <dsp:cNvPr id="0" name=""/>
        <dsp:cNvSpPr/>
      </dsp:nvSpPr>
      <dsp:spPr>
        <a:xfrm>
          <a:off x="406582" y="0"/>
          <a:ext cx="3372306" cy="952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Географическая </a:t>
          </a:r>
          <a:endParaRPr lang="ru-RU" sz="3700" kern="1200" dirty="0"/>
        </a:p>
      </dsp:txBody>
      <dsp:txXfrm>
        <a:off x="434491" y="27909"/>
        <a:ext cx="3316488" cy="897077"/>
      </dsp:txXfrm>
    </dsp:sp>
    <dsp:sp modelId="{CCB89F2B-00ED-4E6C-A89B-6E190564AE38}">
      <dsp:nvSpPr>
        <dsp:cNvPr id="0" name=""/>
        <dsp:cNvSpPr/>
      </dsp:nvSpPr>
      <dsp:spPr>
        <a:xfrm>
          <a:off x="743812" y="952895"/>
          <a:ext cx="197637" cy="28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734"/>
              </a:lnTo>
              <a:lnTo>
                <a:pt x="197637" y="2857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ED2E1-CD31-4F72-8DCE-0080DA34FCF2}">
      <dsp:nvSpPr>
        <dsp:cNvPr id="0" name=""/>
        <dsp:cNvSpPr/>
      </dsp:nvSpPr>
      <dsp:spPr>
        <a:xfrm>
          <a:off x="941450" y="821129"/>
          <a:ext cx="2697844" cy="834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Пространственная </a:t>
          </a:r>
          <a:endParaRPr lang="ru-RU" sz="2400" kern="1200" dirty="0"/>
        </a:p>
      </dsp:txBody>
      <dsp:txXfrm>
        <a:off x="965906" y="845585"/>
        <a:ext cx="2648932" cy="786087"/>
      </dsp:txXfrm>
    </dsp:sp>
    <dsp:sp modelId="{9D41E6B2-DA76-4D7C-AEF8-4FED174C3A3C}">
      <dsp:nvSpPr>
        <dsp:cNvPr id="0" name=""/>
        <dsp:cNvSpPr/>
      </dsp:nvSpPr>
      <dsp:spPr>
        <a:xfrm>
          <a:off x="743812" y="952895"/>
          <a:ext cx="200038" cy="169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570"/>
              </a:lnTo>
              <a:lnTo>
                <a:pt x="200038" y="16985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4655D-E4CA-4014-980D-DD45AE3FB511}">
      <dsp:nvSpPr>
        <dsp:cNvPr id="0" name=""/>
        <dsp:cNvSpPr/>
      </dsp:nvSpPr>
      <dsp:spPr>
        <a:xfrm>
          <a:off x="943851" y="1808389"/>
          <a:ext cx="3136541" cy="168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Барьерами являются изменения в ландшафте (горные хребты. Реки, лесные массивы).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Зависит от пространственного расположения барьеров и индивидуальной активности особей</a:t>
          </a:r>
          <a:endParaRPr lang="ru-RU" sz="1500" kern="1200" dirty="0"/>
        </a:p>
      </dsp:txBody>
      <dsp:txXfrm>
        <a:off x="993237" y="1857775"/>
        <a:ext cx="3037769" cy="1587381"/>
      </dsp:txXfrm>
    </dsp:sp>
    <dsp:sp modelId="{A3C35FDC-30A0-4B5A-80D0-89AC913FD6DB}">
      <dsp:nvSpPr>
        <dsp:cNvPr id="0" name=""/>
        <dsp:cNvSpPr/>
      </dsp:nvSpPr>
      <dsp:spPr>
        <a:xfrm>
          <a:off x="4621964" y="0"/>
          <a:ext cx="3372306" cy="952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Биологическая </a:t>
          </a:r>
          <a:endParaRPr lang="ru-RU" sz="3700" kern="1200" dirty="0"/>
        </a:p>
      </dsp:txBody>
      <dsp:txXfrm>
        <a:off x="4649873" y="27909"/>
        <a:ext cx="3316488" cy="897077"/>
      </dsp:txXfrm>
    </dsp:sp>
    <dsp:sp modelId="{181DE35F-09E0-4857-8269-CBBD6B8CDB67}">
      <dsp:nvSpPr>
        <dsp:cNvPr id="0" name=""/>
        <dsp:cNvSpPr/>
      </dsp:nvSpPr>
      <dsp:spPr>
        <a:xfrm>
          <a:off x="4959195" y="952895"/>
          <a:ext cx="197637" cy="285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734"/>
              </a:lnTo>
              <a:lnTo>
                <a:pt x="197637" y="2857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59C1B-1C40-4F57-8573-656A881C85ED}">
      <dsp:nvSpPr>
        <dsp:cNvPr id="0" name=""/>
        <dsp:cNvSpPr/>
      </dsp:nvSpPr>
      <dsp:spPr>
        <a:xfrm>
          <a:off x="5156832" y="821129"/>
          <a:ext cx="2697844" cy="8349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Репродуктивная </a:t>
          </a:r>
          <a:endParaRPr lang="ru-RU" sz="2400" kern="1200" dirty="0"/>
        </a:p>
      </dsp:txBody>
      <dsp:txXfrm>
        <a:off x="5181288" y="845585"/>
        <a:ext cx="2648932" cy="786087"/>
      </dsp:txXfrm>
    </dsp:sp>
    <dsp:sp modelId="{C50E2159-0BA5-4496-AEF6-62F84592DF5F}">
      <dsp:nvSpPr>
        <dsp:cNvPr id="0" name=""/>
        <dsp:cNvSpPr/>
      </dsp:nvSpPr>
      <dsp:spPr>
        <a:xfrm>
          <a:off x="4959195" y="952895"/>
          <a:ext cx="197637" cy="169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570"/>
              </a:lnTo>
              <a:lnTo>
                <a:pt x="197637" y="16985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6CE99-3F43-49B0-BA12-9B49645B9BAE}">
      <dsp:nvSpPr>
        <dsp:cNvPr id="0" name=""/>
        <dsp:cNvSpPr/>
      </dsp:nvSpPr>
      <dsp:spPr>
        <a:xfrm>
          <a:off x="5156832" y="1808389"/>
          <a:ext cx="3136541" cy="1686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Включает механизмы, препятствующие скрещиванию или воспроизведению нормального потомства</a:t>
          </a:r>
          <a:endParaRPr lang="ru-RU" sz="1500" kern="1200" dirty="0"/>
        </a:p>
      </dsp:txBody>
      <dsp:txXfrm>
        <a:off x="5206218" y="1857775"/>
        <a:ext cx="3037769" cy="1587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9B5F-4612-4D21-AB07-5CCFB3F72F5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37338-9037-4C65-ABD8-AAE9C77BDD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8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91737021"/>
              </p:ext>
            </p:extLst>
          </p:nvPr>
        </p:nvGraphicFramePr>
        <p:xfrm>
          <a:off x="611560" y="548680"/>
          <a:ext cx="821537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9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Генетический дрейф (</a:t>
            </a:r>
            <a:r>
              <a:rPr lang="ru-RU" b="1" dirty="0" err="1" smtClean="0"/>
              <a:t>дрейф</a:t>
            </a:r>
            <a:r>
              <a:rPr lang="ru-RU" b="1" dirty="0" smtClean="0"/>
              <a:t> генов)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процесс случайного ненаправленного изменения частот аллелей в популяции</a:t>
            </a:r>
            <a:endParaRPr lang="ru-RU" dirty="0"/>
          </a:p>
        </p:txBody>
      </p:sp>
      <p:pic>
        <p:nvPicPr>
          <p:cNvPr id="47106" name="Picture 2" descr="D:\Merged Volume'LENOVO'\Документы\ЕЛЕНА\Дополнительные материалы\1 Биология\Биология 11\Факторы эволюции\Влияние популяционных волн и дрейфа генов на генофонд популяции (Рисунок).png"/>
          <p:cNvPicPr>
            <a:picLocks noChangeAspect="1" noChangeArrowheads="1"/>
          </p:cNvPicPr>
          <p:nvPr/>
        </p:nvPicPr>
        <p:blipFill>
          <a:blip r:embed="rId2"/>
          <a:srcRect l="6496" t="1575" r="5906" b="7874"/>
          <a:stretch>
            <a:fillRect/>
          </a:stretch>
        </p:blipFill>
        <p:spPr bwMode="auto">
          <a:xfrm>
            <a:off x="357158" y="2714620"/>
            <a:ext cx="5145947" cy="398949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32480" t="20997" r="32480" b="15748"/>
          <a:stretch>
            <a:fillRect/>
          </a:stretch>
        </p:blipFill>
        <p:spPr bwMode="auto">
          <a:xfrm>
            <a:off x="5929322" y="3357562"/>
            <a:ext cx="2836050" cy="28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 l="32480" t="20997" r="32480" b="15748"/>
          <a:stretch>
            <a:fillRect/>
          </a:stretch>
        </p:blipFill>
        <p:spPr bwMode="auto">
          <a:xfrm>
            <a:off x="5929322" y="3357562"/>
            <a:ext cx="2836191" cy="28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 l="32480" t="20997" r="32480" b="15748"/>
          <a:stretch>
            <a:fillRect/>
          </a:stretch>
        </p:blipFill>
        <p:spPr bwMode="auto">
          <a:xfrm>
            <a:off x="5929322" y="3357562"/>
            <a:ext cx="2836191" cy="288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Популяционные волны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107156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периодические или апериодические колебания численности организмов в природных популяциях</a:t>
            </a:r>
            <a:endParaRPr lang="ru-RU" dirty="0"/>
          </a:p>
        </p:txBody>
      </p:sp>
      <p:pic>
        <p:nvPicPr>
          <p:cNvPr id="11266" name="Picture 2" descr="F:\Мои документы\ЛЕНА\Дополнительные материалы\1 Биология\биология 9\Презентации\Популяционные волны.jpg"/>
          <p:cNvPicPr>
            <a:picLocks noChangeAspect="1" noChangeArrowheads="1"/>
          </p:cNvPicPr>
          <p:nvPr/>
        </p:nvPicPr>
        <p:blipFill>
          <a:blip r:embed="rId2"/>
          <a:srcRect l="1063" t="9449" r="4606" b="2835"/>
          <a:stretch>
            <a:fillRect/>
          </a:stretch>
        </p:blipFill>
        <p:spPr bwMode="auto">
          <a:xfrm>
            <a:off x="428596" y="2285992"/>
            <a:ext cx="3790147" cy="2643206"/>
          </a:xfrm>
          <a:prstGeom prst="rect">
            <a:avLst/>
          </a:prstGeom>
          <a:noFill/>
        </p:spPr>
      </p:pic>
      <p:pic>
        <p:nvPicPr>
          <p:cNvPr id="19457" name="Picture 1" descr="D:\Merged Volume'LENOVO'\Документы\ЕЛЕНА\Дополнительные материалы\1 Биология\Биология 11\Факторы эволюции\Популяционные волны на примере популяции белки (Рисунок).png"/>
          <p:cNvPicPr>
            <a:picLocks noChangeAspect="1" noChangeArrowheads="1"/>
          </p:cNvPicPr>
          <p:nvPr/>
        </p:nvPicPr>
        <p:blipFill>
          <a:blip r:embed="rId3"/>
          <a:srcRect l="15945" t="10236" r="7677" b="22835"/>
          <a:stretch>
            <a:fillRect/>
          </a:stretch>
        </p:blipFill>
        <p:spPr bwMode="auto">
          <a:xfrm>
            <a:off x="4214810" y="3500438"/>
            <a:ext cx="4653663" cy="3058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Колебание численности</a:t>
            </a:r>
            <a:endParaRPr lang="ru-RU" dirty="0"/>
          </a:p>
        </p:txBody>
      </p:sp>
      <p:pic>
        <p:nvPicPr>
          <p:cNvPr id="45058" name="Picture 2" descr="D:\Merged Volume'LENOVO'\Документы\ЕЛЕНА\Дополнительные материалы\1 Биология\Биология 11\Факторы эволюции\Колебания численности популяций (Рисунок).png"/>
          <p:cNvPicPr>
            <a:picLocks noChangeAspect="1" noChangeArrowheads="1"/>
          </p:cNvPicPr>
          <p:nvPr/>
        </p:nvPicPr>
        <p:blipFill>
          <a:blip r:embed="rId2"/>
          <a:srcRect l="9449" t="14961" r="7087" b="11811"/>
          <a:stretch>
            <a:fillRect/>
          </a:stretch>
        </p:blipFill>
        <p:spPr bwMode="auto">
          <a:xfrm>
            <a:off x="357158" y="1142984"/>
            <a:ext cx="5211305" cy="3429024"/>
          </a:xfrm>
          <a:prstGeom prst="rect">
            <a:avLst/>
          </a:prstGeom>
          <a:noFill/>
        </p:spPr>
      </p:pic>
      <p:pic>
        <p:nvPicPr>
          <p:cNvPr id="5" name="Picture 2" descr="F:\Мои документы\ЛЕНА\Дополнительные материалы\1 Биология\биология 9\Презентации\Влияние колебания численности на генофонд.jpg"/>
          <p:cNvPicPr>
            <a:picLocks noChangeAspect="1" noChangeArrowheads="1"/>
          </p:cNvPicPr>
          <p:nvPr/>
        </p:nvPicPr>
        <p:blipFill>
          <a:blip r:embed="rId3" cstate="print"/>
          <a:srcRect l="1483" t="9887" r="5932" b="1977"/>
          <a:stretch>
            <a:fillRect/>
          </a:stretch>
        </p:blipFill>
        <p:spPr bwMode="auto">
          <a:xfrm>
            <a:off x="5786446" y="4286256"/>
            <a:ext cx="3186570" cy="2275065"/>
          </a:xfrm>
          <a:prstGeom prst="rect">
            <a:avLst/>
          </a:prstGeom>
          <a:noFill/>
        </p:spPr>
      </p:pic>
      <p:pic>
        <p:nvPicPr>
          <p:cNvPr id="45059" name="Picture 3" descr="D:\Merged Volume'LENOVO'\Документы\ЕЛЕНА\Дополнительные материалы\1 Биология\Биология 11\Факторы эволюции\Популяционные волны (Рисунок).png"/>
          <p:cNvPicPr>
            <a:picLocks noChangeAspect="1" noChangeArrowheads="1"/>
          </p:cNvPicPr>
          <p:nvPr/>
        </p:nvPicPr>
        <p:blipFill>
          <a:blip r:embed="rId4"/>
          <a:srcRect l="2362" t="47244" r="2953" b="3150"/>
          <a:stretch>
            <a:fillRect/>
          </a:stretch>
        </p:blipFill>
        <p:spPr bwMode="auto">
          <a:xfrm>
            <a:off x="357158" y="4643446"/>
            <a:ext cx="5214974" cy="204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Причины колебания численности популяций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857620" y="1600200"/>
          <a:ext cx="482918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R23_6_size_oscill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571612"/>
            <a:ext cx="33941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Изоляция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исключение или затруднение свободного скрещивания между особями одного вида в результате возникновения каких-либо непреодолимых или трудно преодолимых причин.</a:t>
            </a:r>
          </a:p>
          <a:p>
            <a:r>
              <a:rPr lang="ru-RU" dirty="0" smtClean="0"/>
              <a:t>Приводит к закреплению и поддержанию генотипических различий между различными популяциями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928670"/>
          <a:ext cx="8786874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Изоляция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4786322"/>
            <a:ext cx="3214710" cy="1785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Формы биологической изоляции возникают независимо друг от друга и могут сочетаться в любых комбинациях.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643446"/>
            <a:ext cx="485778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Значение изоляции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Закрепляются генетические различия между популяциями, что приводит к образованию новых видов.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Разделённые части популяции или вида подвергаются неодинаковому давлению отбора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по теме «Факторы эволюции»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. Дрейф генов отражает: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проявление </a:t>
            </a:r>
            <a:r>
              <a:rPr lang="ru-RU" dirty="0" err="1" smtClean="0"/>
              <a:t>модификационной</a:t>
            </a:r>
            <a:r>
              <a:rPr lang="ru-RU" dirty="0" smtClean="0"/>
              <a:t> изменчивости;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пространственную изоляцию вида;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случайное изменение частот аллелей;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экологическую изоляцию вида.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 Элементарная единица эволюции —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вид;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популяция;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особь;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подвид.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ru-RU" dirty="0" smtClean="0"/>
              <a:t>. Значение изоляций в процессе эволюции состоит в том, что они: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увеличивают численность особей популяций;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создают генетическое разнообразие в популяциях;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закрепляют и усиливают различия в генотипическом составе</a:t>
            </a:r>
            <a:br>
              <a:rPr lang="ru-RU" dirty="0" smtClean="0"/>
            </a:br>
            <a:r>
              <a:rPr lang="ru-RU" dirty="0" smtClean="0"/>
              <a:t>между популяциями одного вида;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снижают генетическое разнообразие в популяциях.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</a:t>
            </a:r>
            <a:r>
              <a:rPr lang="en-US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эволюции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4. Вклад организма в эволюцию заключается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изменении его в онтогенезе	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приобретении им вредных мутаций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передаче генов своим потомкам	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приобретении им рецессивных мутаций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r>
              <a:rPr lang="ru-RU" b="1" dirty="0" smtClean="0"/>
              <a:t>Элементарная единица </a:t>
            </a:r>
            <a:r>
              <a:rPr lang="ru-RU" b="1" dirty="0" err="1" smtClean="0"/>
              <a:t>микроэволюции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b="1" dirty="0" smtClean="0"/>
              <a:t>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особь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биоценоз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популяция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биосфера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</a:t>
            </a:r>
            <a:r>
              <a:rPr lang="ru-RU" b="1" dirty="0" smtClean="0"/>
              <a:t>Естественный отбор происходит быстрее при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широком расселении вида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уменьшении числа популяций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стабильной численности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ослаблении внутривидовой борьбы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 </a:t>
            </a:r>
            <a:r>
              <a:rPr lang="ru-RU" b="1" dirty="0" smtClean="0"/>
              <a:t>Дрейф генов </a:t>
            </a:r>
            <a:r>
              <a:rPr lang="ru-RU" dirty="0" smtClean="0"/>
              <a:t>— </a:t>
            </a:r>
            <a:r>
              <a:rPr lang="ru-RU" b="1" dirty="0" smtClean="0"/>
              <a:t>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разрыв единого ареала, на котором обитает вид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сезонное колебание численности особей в популяциях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случайное ненаправленное изменение частот аллелей в популяциях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предпочтение организмами одного вида конкретного местообитания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ru-RU" b="1" dirty="0" smtClean="0"/>
              <a:t>Материал для действия естественного отбора поставляет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борьба за существование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наследственная изменчивость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изоляция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приспособленность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 </a:t>
            </a:r>
            <a:r>
              <a:rPr lang="ru-RU" b="1" dirty="0" smtClean="0"/>
              <a:t>Какой фактор эволюции препятствует свободному скрещиванию особей одного вида?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изоляция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популяционные волны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дрейф генов	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миграция генов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10. Процесс случайного ненаправленного изменения частот аллелей в популяции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ru-RU" dirty="0" smtClean="0"/>
              <a:t>Генный поток</a:t>
            </a:r>
          </a:p>
          <a:p>
            <a:r>
              <a:rPr lang="ru-RU" dirty="0" smtClean="0"/>
              <a:t>Дрейф генов</a:t>
            </a:r>
          </a:p>
          <a:p>
            <a:r>
              <a:rPr lang="ru-RU" dirty="0" smtClean="0"/>
              <a:t>Изоляция</a:t>
            </a:r>
          </a:p>
          <a:p>
            <a:r>
              <a:rPr lang="ru-RU" dirty="0" smtClean="0"/>
              <a:t>Мутация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1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2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34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Движущие силы (факторы) эволюции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00034" y="1397000"/>
          <a:ext cx="821537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Мутационный процесс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— изменение наследственных свойств организма, возникающее в результате случайного или искусственно вызванного нарушения в молекуле ДНК, структуре хромосомы или числе хромосом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Комбинативная изменчивость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проявляется в том, что потомки, которые образуются при половом размножении, несколько отличаются друг от друга и от своих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мутаций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76" t="11811" r="5315" b="14026"/>
          <a:stretch>
            <a:fillRect/>
          </a:stretch>
        </p:blipFill>
        <p:spPr bwMode="auto">
          <a:xfrm>
            <a:off x="285720" y="1214422"/>
            <a:ext cx="8515447" cy="542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72" t="11442" r="5315" b="13656"/>
          <a:stretch>
            <a:fillRect/>
          </a:stretch>
        </p:blipFill>
        <p:spPr bwMode="auto">
          <a:xfrm>
            <a:off x="215984" y="1116015"/>
            <a:ext cx="8642296" cy="557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476" t="11442" r="5315" b="13656"/>
          <a:stretch>
            <a:fillRect/>
          </a:stretch>
        </p:blipFill>
        <p:spPr bwMode="auto">
          <a:xfrm>
            <a:off x="285720" y="1142984"/>
            <a:ext cx="8606831" cy="553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rged Volume'LENOVO'\Документы\ЕЛЕНА\Дополнительные материалы\1 Биология\Биология 11\Факторы эволюции\Классификация мутаций по влиянию на жизнеспособность особей (Рисунок).png"/>
          <p:cNvPicPr>
            <a:picLocks noChangeAspect="1" noChangeArrowheads="1"/>
          </p:cNvPicPr>
          <p:nvPr/>
        </p:nvPicPr>
        <p:blipFill>
          <a:blip r:embed="rId2"/>
          <a:srcRect l="2362" t="2362" r="2362" b="49606"/>
          <a:stretch>
            <a:fillRect/>
          </a:stretch>
        </p:blipFill>
        <p:spPr bwMode="auto">
          <a:xfrm>
            <a:off x="1000100" y="357166"/>
            <a:ext cx="7260092" cy="2744665"/>
          </a:xfrm>
          <a:prstGeom prst="rect">
            <a:avLst/>
          </a:prstGeom>
          <a:noFill/>
        </p:spPr>
      </p:pic>
      <p:pic>
        <p:nvPicPr>
          <p:cNvPr id="1027" name="Picture 3" descr="D:\Merged Volume'LENOVO'\Документы\ЕЛЕНА\Дополнительные материалы\1 Биология\Биология 11\Факторы эволюции\Классификация мутаций по типу аллельных взаимодействий (Рисунок).png"/>
          <p:cNvPicPr>
            <a:picLocks noChangeAspect="1" noChangeArrowheads="1"/>
          </p:cNvPicPr>
          <p:nvPr/>
        </p:nvPicPr>
        <p:blipFill>
          <a:blip r:embed="rId3"/>
          <a:srcRect l="2953" t="1575" r="1772" b="52756"/>
          <a:stretch>
            <a:fillRect/>
          </a:stretch>
        </p:blipFill>
        <p:spPr bwMode="auto">
          <a:xfrm>
            <a:off x="1071538" y="3357562"/>
            <a:ext cx="7260053" cy="2609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rged Volume'LENOVO'\Документы\ЕЛЕНА\Дополнительные материалы\1 Биология\Биология 11\Факторы эволюции\Классификация мутаций по фенотипическому проявлению (Рисунок).png"/>
          <p:cNvPicPr>
            <a:picLocks noChangeAspect="1" noChangeArrowheads="1"/>
          </p:cNvPicPr>
          <p:nvPr/>
        </p:nvPicPr>
        <p:blipFill>
          <a:blip r:embed="rId2"/>
          <a:srcRect l="1772" t="1575" r="2362" b="48819"/>
          <a:stretch>
            <a:fillRect/>
          </a:stretch>
        </p:blipFill>
        <p:spPr bwMode="auto">
          <a:xfrm>
            <a:off x="1214414" y="214290"/>
            <a:ext cx="6627724" cy="257176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43240" y="2786058"/>
            <a:ext cx="27402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Типы мутаций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357562"/>
          <a:ext cx="8501122" cy="3132856"/>
        </p:xfrm>
        <a:graphic>
          <a:graphicData uri="http://schemas.openxmlformats.org/drawingml/2006/table">
            <a:tbl>
              <a:tblPr/>
              <a:tblGrid>
                <a:gridCol w="2274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Мутация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Характеристика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Генные мутации (изменения в генах)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Изменение расположения нуклеотидов ДНК.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Выпадение или внедрение одного или нескольких нуклеотидов.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Замена одного нуклеотида другим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Поворот участка хромосомы на 180°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Хромосомные мутации (перестройка хромосом)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Удвоение участка хромосомы.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Потеря участка хромосомы.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Перемещение участка одной хромосомы на другую, не гомологичную ей хромосому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Геномные мутации (ведут к изменению числа хромосом)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Утеря или появление лишних хромосом в результате нарушения процесса мейоза.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Полиплоидия — кратное увеличение числа хромосом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531</Words>
  <Application>Microsoft Office PowerPoint</Application>
  <PresentationFormat>Экран (4:3)</PresentationFormat>
  <Paragraphs>123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Факторы эволюции</vt:lpstr>
      <vt:lpstr>Движущие силы (факторы) эволюции</vt:lpstr>
      <vt:lpstr>Мутационный процесс</vt:lpstr>
      <vt:lpstr>Примеры мутаций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Генетический дрейф (дрейф генов) </vt:lpstr>
      <vt:lpstr>Популяционные волны</vt:lpstr>
      <vt:lpstr>Колебание численности</vt:lpstr>
      <vt:lpstr>Причины колебания численности популяций</vt:lpstr>
      <vt:lpstr>Изоляция </vt:lpstr>
      <vt:lpstr>Изоляция </vt:lpstr>
      <vt:lpstr>Проверочная работа по теме «Факторы эволюции»</vt:lpstr>
      <vt:lpstr>1. Дрейф генов отражает:</vt:lpstr>
      <vt:lpstr>2. Элементарная единица эволюции — это</vt:lpstr>
      <vt:lpstr>3. Значение изоляций в процессе эволюции состоит в том, что они:</vt:lpstr>
      <vt:lpstr>4. Вклад организма в эволюцию заключается в</vt:lpstr>
      <vt:lpstr>5. Элементарная единица микроэволюции — это</vt:lpstr>
      <vt:lpstr>6. Естественный отбор происходит быстрее при</vt:lpstr>
      <vt:lpstr>7. Дрейф генов — это</vt:lpstr>
      <vt:lpstr>8. Материал для действия естественного отбора поставляет</vt:lpstr>
      <vt:lpstr>9. Какой фактор эволюции препятствует свободному скрещиванию особей одного вида?</vt:lpstr>
      <vt:lpstr>10. Процесс случайного ненаправленного изменения частот аллелей в популяции</vt:lpstr>
      <vt:lpstr>Проверяем 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Элементарные эволюционные факторы</dc:title>
  <cp:lastModifiedBy>Карина Великанова</cp:lastModifiedBy>
  <cp:revision>36</cp:revision>
  <dcterms:modified xsi:type="dcterms:W3CDTF">2024-09-18T13:30:26Z</dcterms:modified>
</cp:coreProperties>
</file>