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6" r:id="rId4"/>
    <p:sldId id="257" r:id="rId5"/>
    <p:sldId id="258" r:id="rId6"/>
    <p:sldId id="293" r:id="rId7"/>
    <p:sldId id="271" r:id="rId8"/>
    <p:sldId id="260" r:id="rId9"/>
    <p:sldId id="284" r:id="rId10"/>
    <p:sldId id="292" r:id="rId11"/>
    <p:sldId id="261" r:id="rId12"/>
    <p:sldId id="275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0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D0F1-E0B8-4AD1-9A00-EB8EB0B17B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A312-26B1-4F10-B523-E1B82F7CCCE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383" y="583096"/>
            <a:ext cx="10545417" cy="559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5669" y="980214"/>
            <a:ext cx="5868895" cy="44016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вирусного инфицирования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проникновение в клетку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перепрограммирование клетки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персистенция (переход в неактивное состояние)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новых вирусных компонентов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созревание новых вирусных частиц и их выход из клетки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Вирусные заболевания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9482" y="1690688"/>
            <a:ext cx="10093036" cy="4989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9060" y="123778"/>
            <a:ext cx="8978963" cy="6734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1509" y="0"/>
            <a:ext cx="9104468" cy="68283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505" y="0"/>
            <a:ext cx="91249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148" y="856211"/>
            <a:ext cx="10472651" cy="532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Вирусы, в отличие от бактерий,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1) имеют клеточную стенку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2) адаптируются к среде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3) состоят только из нуклеиновой кислоты и белка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4) размножаются вегетативно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5) не имеют собственного обмена веществ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6) ведут только паразитический образ жизни</a:t>
            </a:r>
            <a:endParaRPr lang="ru-RU" sz="3600" dirty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Вирусы – неклеточная форма жизни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656705"/>
            <a:ext cx="10522527" cy="552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Установите правильную последовательность стадий размножения ДНК-содержащих вирусов.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1) выход вируса в окружающую среду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2) синтез белка вируса в клетке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3) внедрение ДНК в клетку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4) синтез ДНК вируса в клетке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5) прикрепление вируса к клетке</a:t>
            </a:r>
            <a:endParaRPr lang="ru-RU" sz="3600" dirty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4073" y="1702652"/>
            <a:ext cx="10933609" cy="27280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7" y="764771"/>
            <a:ext cx="10539153" cy="541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Какие объекты не имеют клеточного строения?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1) дизентерийная амёба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2) возбудитель СПИДа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3) вирус табачной мозаики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4) кишечная палочка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5) вибрион холеры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6) бактериофаг</a:t>
            </a:r>
            <a:endParaRPr lang="ru-RU" sz="3600" dirty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207" y="781396"/>
            <a:ext cx="10630593" cy="539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Установите последовательность процессов, происходящих при заражении человека вирусом иммунодефицита человека (ВИЧ). Запишите в таблицу соответствующую последовательность цифр.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1) высвобождение РНК из </a:t>
            </a:r>
            <a:r>
              <a:rPr lang="ru-RU" sz="3200" dirty="0" err="1"/>
              <a:t>капсида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2) трансляция вирусных белков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3) проникновение вируса в лейкоциты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4) встраивание ДНК в хромосому лейкоцита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5) обратная транскрипция</a:t>
            </a:r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14" y="365125"/>
            <a:ext cx="10431086" cy="583617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лечении людей все большей популярностью стали пользоваться препараты, содержащие бактериофаги. Что представляют собой бактериофаги? В каких случаях они используются и почему? Ответ поясните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31" y="528528"/>
            <a:ext cx="11041010" cy="199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лат.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яд) — простейшая форма жизни, представляющая собой молекулы нуклеиновых кислот (ДНК или РНК), заключенные в белковую оболочку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способные инфицировать живые организмы.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89" y="2725270"/>
            <a:ext cx="5619682" cy="3209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85" y="2537401"/>
            <a:ext cx="6640015" cy="3792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870" y="967409"/>
            <a:ext cx="10624930" cy="520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Вирусы, за редким исключением, содержат только один тип нуклеиновой кислоты: либо ДНК, либо РНК (некоторые, например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мимивирусы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оба типа молекул).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0389" y="2650434"/>
            <a:ext cx="4940385" cy="3750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383" y="583096"/>
            <a:ext cx="10545417" cy="559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являются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облигатными паразитами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не способны размножаться вне клетки.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клетки вирусные частицы ведут себя как химические вещества.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1269" y="2259104"/>
            <a:ext cx="5868895" cy="44016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Бактериофаги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4" y="1321724"/>
            <a:ext cx="10672156" cy="48552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Это вирусы бактериальных клеток. </a:t>
            </a:r>
            <a:endParaRPr lang="ru-RU" sz="3200" dirty="0"/>
          </a:p>
          <a:p>
            <a:pPr marL="0" indent="0">
              <a:buNone/>
            </a:pPr>
            <a:r>
              <a:rPr lang="ru-RU" sz="3200" dirty="0" err="1"/>
              <a:t>Капсид</a:t>
            </a:r>
            <a:r>
              <a:rPr lang="ru-RU" sz="3200" dirty="0"/>
              <a:t> с нуклеиновой кислотой образует головку вируса, которая крепится к хвосту. 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Хвост нужен, чтобы ввести нуклеиновую кислоту через толстую клеточную стенку бактерий. 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В хвосте есть стержень и сократительные белки. Сокращение белков приводит к введению стержня и «впрыскиванию» нуклеиновой кислоты в клетку. 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Для закрепления бактериофага на клетке бактерий используются базальная пластинка и хвостовые (белковые) нити.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5006" y="1612670"/>
            <a:ext cx="4471382" cy="4471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3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157" y="633318"/>
            <a:ext cx="11977843" cy="5839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6082" y="367553"/>
            <a:ext cx="11257144" cy="64904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Broadway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WPS Presentation</Application>
  <PresentationFormat>Широкоэкранный</PresentationFormat>
  <Paragraphs>68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Arial Black</vt:lpstr>
      <vt:lpstr>Times New Roman</vt:lpstr>
      <vt:lpstr>Microsoft YaHei</vt:lpstr>
      <vt:lpstr>Arial Unicode MS</vt:lpstr>
      <vt:lpstr>Broadway</vt:lpstr>
      <vt:lpstr>Calibri</vt:lpstr>
      <vt:lpstr>Тема Office</vt:lpstr>
      <vt:lpstr>PowerPoint 演示文稿</vt:lpstr>
      <vt:lpstr>Вирусы – неклеточная форма жизни</vt:lpstr>
      <vt:lpstr>PowerPoint 演示文稿</vt:lpstr>
      <vt:lpstr>PowerPoint 演示文稿</vt:lpstr>
      <vt:lpstr>PowerPoint 演示文稿</vt:lpstr>
      <vt:lpstr>Бактериофаги</vt:lpstr>
      <vt:lpstr>PowerPoint 演示文稿</vt:lpstr>
      <vt:lpstr>PowerPoint 演示文稿</vt:lpstr>
      <vt:lpstr>PowerPoint 演示文稿</vt:lpstr>
      <vt:lpstr>Процесс вирусного инфицирования </vt:lpstr>
      <vt:lpstr>Вирусные заболевания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 лечении людей все большей популярностью стали пользоваться препараты, содержащие бактериофаги. Что представляют собой бактериофаги? В каких случаях они используются и почему? Ответ поясните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Вирусы – неклеточная форма жизни</dc:title>
  <dc:creator>Darya Const</dc:creator>
  <cp:lastModifiedBy>velik</cp:lastModifiedBy>
  <cp:revision>10</cp:revision>
  <dcterms:created xsi:type="dcterms:W3CDTF">2018-12-05T14:40:00Z</dcterms:created>
  <dcterms:modified xsi:type="dcterms:W3CDTF">2025-12-22T15:53:14Z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9084F4045A16416FB8C794F1AEDBC74F_12</vt:lpwstr>
  </property>
  <property fmtid="{D5CDD505-2E9C-101B-9397-08002B2CF9AE}" pid="3" name="KSOProductBuildVer">
    <vt:lpwstr>1049-12.2.0.23155</vt:lpwstr>
  </property>
</Properties>
</file>