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29" r:id="rId2"/>
    <p:sldId id="530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04" r:id="rId12"/>
    <p:sldId id="306" r:id="rId13"/>
    <p:sldId id="505" r:id="rId14"/>
    <p:sldId id="506" r:id="rId15"/>
    <p:sldId id="508" r:id="rId16"/>
    <p:sldId id="509" r:id="rId17"/>
    <p:sldId id="510" r:id="rId18"/>
    <p:sldId id="539" r:id="rId19"/>
    <p:sldId id="511" r:id="rId20"/>
    <p:sldId id="512" r:id="rId21"/>
    <p:sldId id="513" r:id="rId22"/>
    <p:sldId id="516" r:id="rId23"/>
    <p:sldId id="515" r:id="rId24"/>
    <p:sldId id="540" r:id="rId25"/>
    <p:sldId id="517" r:id="rId26"/>
    <p:sldId id="518" r:id="rId27"/>
    <p:sldId id="524" r:id="rId28"/>
    <p:sldId id="541" r:id="rId29"/>
    <p:sldId id="525" r:id="rId30"/>
    <p:sldId id="528" r:id="rId31"/>
    <p:sldId id="32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60"/>
  </p:normalViewPr>
  <p:slideViewPr>
    <p:cSldViewPr snapToGrid="0">
      <p:cViewPr>
        <p:scale>
          <a:sx n="40" d="100"/>
          <a:sy n="40" d="100"/>
        </p:scale>
        <p:origin x="17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265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1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0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5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8487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50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13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2326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042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4805417-94DD-4935-AFD8-1090D1522E0D}" type="datetimeFigureOut">
              <a:rPr lang="ru-RU" smtClean="0"/>
              <a:t>04.09.2024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D668452-ACF3-4494-92F6-5C86709920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07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33" y="304800"/>
            <a:ext cx="62738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305" y="1632285"/>
            <a:ext cx="10483515" cy="403057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9. </a:t>
            </a:r>
            <a:r>
              <a:rPr lang="ru-RU" sz="6600" dirty="0"/>
              <a:t>Медицина </a:t>
            </a:r>
            <a:r>
              <a:rPr lang="ru-RU" sz="6600" dirty="0" smtClean="0"/>
              <a:t>– наука, изучающая </a:t>
            </a:r>
            <a:r>
              <a:rPr lang="ru-RU" sz="6600" dirty="0"/>
              <a:t>влияние условий жизни и труда на </a:t>
            </a:r>
            <a:r>
              <a:rPr lang="ru-RU" sz="6600" dirty="0" smtClean="0"/>
              <a:t>здоровье человека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3605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27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39520-42C9-D89F-7E99-28DE78749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892" y="1223319"/>
            <a:ext cx="9823622" cy="4411362"/>
          </a:xfrm>
        </p:spPr>
        <p:txBody>
          <a:bodyPr/>
          <a:lstStyle/>
          <a:p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/>
              <a:t>человек как часть природы</a:t>
            </a:r>
            <a:br>
              <a:rPr lang="ru-RU" sz="9600" dirty="0"/>
            </a:b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95473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9B3E-1233-5022-2DAC-42683FC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1348"/>
            <a:ext cx="10231395" cy="314479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Кто впервые попытался оспорить факт божественного сотворения людей?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4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50BD97-3886-987C-9551-96D28F498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6" y="97437"/>
            <a:ext cx="6096000" cy="45624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266AB-D2B4-0D52-8140-3ADE36C4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994" y="170001"/>
            <a:ext cx="4882206" cy="65179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B9600-7420-9E68-0660-DC5F3C76445E}"/>
              </a:ext>
            </a:extLst>
          </p:cNvPr>
          <p:cNvSpPr txBox="1"/>
          <p:nvPr/>
        </p:nvSpPr>
        <p:spPr>
          <a:xfrm>
            <a:off x="1029730" y="5353802"/>
            <a:ext cx="5766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Анаксимандр – древнегреческий учёный</a:t>
            </a:r>
          </a:p>
        </p:txBody>
      </p:sp>
    </p:spTree>
    <p:extLst>
      <p:ext uri="{BB962C8B-B14F-4D97-AF65-F5344CB8AC3E}">
        <p14:creationId xmlns:p14="http://schemas.microsoft.com/office/powerpoint/2010/main" val="27951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791CC-9D59-5CFF-4888-03E687B2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13" y="2555459"/>
            <a:ext cx="7500552" cy="42190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2DF1E-7A31-7450-EB4F-832403128EBE}"/>
              </a:ext>
            </a:extLst>
          </p:cNvPr>
          <p:cNvSpPr txBox="1"/>
          <p:nvPr/>
        </p:nvSpPr>
        <p:spPr>
          <a:xfrm>
            <a:off x="852616" y="83480"/>
            <a:ext cx="11078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Английский натуралист и путешественник, одним из первых пришёл к выводу и обосновал идею о том, что все виды живых организмов эволюционируют во времени и происходят от общих предков. </a:t>
            </a:r>
          </a:p>
        </p:txBody>
      </p:sp>
    </p:spTree>
    <p:extLst>
      <p:ext uri="{BB962C8B-B14F-4D97-AF65-F5344CB8AC3E}">
        <p14:creationId xmlns:p14="http://schemas.microsoft.com/office/powerpoint/2010/main" val="31722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9B3E-1233-5022-2DAC-42683FC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1348"/>
            <a:ext cx="10231395" cy="314479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Кто ввёл термин </a:t>
            </a:r>
            <a:br>
              <a:rPr lang="ru-RU" sz="6000" dirty="0"/>
            </a:br>
            <a:r>
              <a:rPr lang="ru-RU" sz="6000" dirty="0"/>
              <a:t>Хомо Сапиенс – Человек разумный?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8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626DB8-4397-C8A0-22E3-AE7BEBBA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36" y="3160241"/>
            <a:ext cx="6573794" cy="36977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79226-AD02-B20F-D3FA-EE60C015E539}"/>
              </a:ext>
            </a:extLst>
          </p:cNvPr>
          <p:cNvSpPr txBox="1"/>
          <p:nvPr/>
        </p:nvSpPr>
        <p:spPr>
          <a:xfrm>
            <a:off x="1260388" y="356102"/>
            <a:ext cx="107874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Исследователь, биолог, натуралист шведского происхождения. Благодаря его трудам биология стала полноценной наукой. Основал Королевскую академию наук и заслужил звание «отца ботаники».</a:t>
            </a:r>
          </a:p>
        </p:txBody>
      </p:sp>
    </p:spTree>
    <p:extLst>
      <p:ext uri="{BB962C8B-B14F-4D97-AF65-F5344CB8AC3E}">
        <p14:creationId xmlns:p14="http://schemas.microsoft.com/office/powerpoint/2010/main" val="269201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51" y="818147"/>
            <a:ext cx="10928069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9B3E-1233-5022-2DAC-42683FC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620959"/>
            <a:ext cx="10231395" cy="314479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Какие признаки роднят человека с хордовыми животными?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3081" b="41173"/>
          <a:stretch/>
        </p:blipFill>
        <p:spPr>
          <a:xfrm>
            <a:off x="1" y="3765753"/>
            <a:ext cx="12191999" cy="30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515" y="1552074"/>
            <a:ext cx="10226842" cy="29397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1. Биология – наука, изучающая окружающий мир человека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533847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328" y="1536412"/>
            <a:ext cx="745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На ранних стадиях развития есть хорда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4707" y="396861"/>
            <a:ext cx="8064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Сходство человека с хордовыми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3328" y="2346539"/>
            <a:ext cx="10539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Нервная система состоит из головного и спинного мозга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3328" y="3313837"/>
            <a:ext cx="5662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Сходство в строении скелета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3328" y="4111551"/>
            <a:ext cx="6338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Замкнутая кровеносная система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3328" y="5078849"/>
            <a:ext cx="8782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Органы дыхания: воздухоносные пути и лёгкие</a:t>
            </a:r>
          </a:p>
        </p:txBody>
      </p:sp>
    </p:spTree>
    <p:extLst>
      <p:ext uri="{BB962C8B-B14F-4D97-AF65-F5344CB8AC3E}">
        <p14:creationId xmlns:p14="http://schemas.microsoft.com/office/powerpoint/2010/main" val="32833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9B3E-1233-5022-2DAC-42683FC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1348"/>
            <a:ext cx="10231395" cy="314479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По каким признакам относится человек к подтипу Позвоночные?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94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382E9A-1586-504D-94BB-265DCD9C5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30" y="0"/>
            <a:ext cx="6429632" cy="36166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B125B-C885-23FF-6DFB-8BD7F27A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30" y="3429000"/>
            <a:ext cx="6096000" cy="3429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4590E8-50AC-8899-BC01-8C7A6CCC8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816" y="93834"/>
            <a:ext cx="5929184" cy="333516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45018D-81A6-3477-B5B2-CD72CCF6EA9C}"/>
              </a:ext>
            </a:extLst>
          </p:cNvPr>
          <p:cNvSpPr txBox="1"/>
          <p:nvPr/>
        </p:nvSpPr>
        <p:spPr>
          <a:xfrm>
            <a:off x="6820930" y="3616668"/>
            <a:ext cx="5226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/>
              <a:t>Замещение хорды позвоночником, развитым черепом и челюстным аппаратом, двумя парами конечностей, головным мозгом, состоящим из 5 отделов.</a:t>
            </a:r>
          </a:p>
        </p:txBody>
      </p:sp>
    </p:spTree>
    <p:extLst>
      <p:ext uri="{BB962C8B-B14F-4D97-AF65-F5344CB8AC3E}">
        <p14:creationId xmlns:p14="http://schemas.microsoft.com/office/powerpoint/2010/main" val="5684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9B3E-1233-5022-2DAC-42683FC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3" y="522780"/>
            <a:ext cx="4756483" cy="314479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По каким признакам человек имеет сходство с Млекопитающими?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46" y="998738"/>
            <a:ext cx="5825791" cy="43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328" y="1362907"/>
            <a:ext cx="6714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Потомство вскармливают молоком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1043" y="396861"/>
            <a:ext cx="9791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Сходство человека с Млекопитающими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3328" y="2075727"/>
            <a:ext cx="831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Наличие млечных, сальных и потовых желёз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3328" y="2857107"/>
            <a:ext cx="5769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Постоянная температура тела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3328" y="3638487"/>
            <a:ext cx="8040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Общий план строения внутренних органов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3328" y="4419868"/>
            <a:ext cx="10659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Специализированные зубы (резцы, клыки, </a:t>
            </a:r>
            <a:r>
              <a:rPr lang="ru-RU" sz="3200" dirty="0" err="1" smtClean="0"/>
              <a:t>предкоренные</a:t>
            </a:r>
            <a:r>
              <a:rPr lang="ru-RU" sz="3200" dirty="0" smtClean="0"/>
              <a:t> и коренные)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3328" y="5497086"/>
            <a:ext cx="10659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Четырёхкмерное</a:t>
            </a:r>
            <a:r>
              <a:rPr lang="ru-RU" sz="3200" dirty="0" smtClean="0"/>
              <a:t> сердце и левая дуга аорты</a:t>
            </a:r>
          </a:p>
        </p:txBody>
      </p:sp>
    </p:spTree>
    <p:extLst>
      <p:ext uri="{BB962C8B-B14F-4D97-AF65-F5344CB8AC3E}">
        <p14:creationId xmlns:p14="http://schemas.microsoft.com/office/powerpoint/2010/main" val="35002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49B3E-1233-5022-2DAC-42683FC7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1348"/>
            <a:ext cx="10231395" cy="314479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Какие условия нужны для формирования личности человека?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9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30278-5EDB-5CE7-4C36-0704FD04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84" y="852615"/>
            <a:ext cx="11263661" cy="48809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932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6602F-BE04-CF55-D05E-54EA5817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6" y="1178332"/>
            <a:ext cx="5511262" cy="4170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8FF58-E7B2-E731-7FD6-6F4F7D6539F0}"/>
              </a:ext>
            </a:extLst>
          </p:cNvPr>
          <p:cNvSpPr txBox="1"/>
          <p:nvPr/>
        </p:nvSpPr>
        <p:spPr>
          <a:xfrm>
            <a:off x="6447138" y="247135"/>
            <a:ext cx="5267067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Найдите в параграфе определение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палеонтологии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и запишите определение.</a:t>
            </a:r>
            <a:b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7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400"/>
          <a:stretch/>
        </p:blipFill>
        <p:spPr>
          <a:xfrm>
            <a:off x="767675" y="447222"/>
            <a:ext cx="11254703" cy="58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7A3E13-3635-FEFE-B367-33800536FBDA}"/>
              </a:ext>
            </a:extLst>
          </p:cNvPr>
          <p:cNvSpPr txBox="1"/>
          <p:nvPr/>
        </p:nvSpPr>
        <p:spPr>
          <a:xfrm>
            <a:off x="1112108" y="420786"/>
            <a:ext cx="1046617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Найдите в тексте параграфа и запишите определения. </a:t>
            </a:r>
            <a:r>
              <a:rPr lang="ru-RU" sz="4400" dirty="0">
                <a:solidFill>
                  <a:srgbClr val="191B0E"/>
                </a:solidFill>
                <a:latin typeface="Franklin Gothic Book" panose="020B0503020102020204"/>
                <a:ea typeface="+mj-ea"/>
                <a:cs typeface="+mj-cs"/>
              </a:rPr>
              <a:t>Приведите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примеры.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Рудименты –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Примеры рудиментов -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Атавизмы –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Примеры атавизмов - 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324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36032"/>
            <a:ext cx="10226842" cy="2939716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2. Анатомия </a:t>
            </a:r>
            <a:r>
              <a:rPr lang="ru-RU" sz="6600" dirty="0" smtClean="0"/>
              <a:t>позволяет изучить внешнее строение человека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01866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400"/>
          <a:stretch/>
        </p:blipFill>
        <p:spPr>
          <a:xfrm>
            <a:off x="767675" y="447222"/>
            <a:ext cx="11254703" cy="58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40330A-C8AB-49E9-619B-7A275030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108" y="509879"/>
            <a:ext cx="10466173" cy="23295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marL="0" indent="0" algn="ctr">
              <a:buNone/>
            </a:pP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" y="3370229"/>
            <a:ext cx="12098656" cy="27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36032"/>
            <a:ext cx="10226842" cy="2939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3. К методам изучения анатомии относится компьютерная томография и препарирование частей тела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9637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85" y="1712496"/>
            <a:ext cx="10226842" cy="29397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/>
              <a:t>4. </a:t>
            </a:r>
            <a:r>
              <a:rPr lang="ru-RU" sz="6600" dirty="0" smtClean="0"/>
              <a:t>Физиология – </a:t>
            </a:r>
            <a:r>
              <a:rPr lang="ru-RU" sz="6600" dirty="0"/>
              <a:t>наука, изучающая процессы жизнедеятельности </a:t>
            </a:r>
            <a:r>
              <a:rPr lang="ru-RU" sz="6600" dirty="0" smtClean="0"/>
              <a:t>организма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4269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305" y="1632285"/>
            <a:ext cx="10483515" cy="403057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5. К методам изучения физиологии относится описание и моделирование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8368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305" y="1632285"/>
            <a:ext cx="10483515" cy="4030578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6</a:t>
            </a:r>
            <a:r>
              <a:rPr lang="ru-RU" sz="6600" dirty="0" smtClean="0"/>
              <a:t>. УЗИ, ЭКГ, ЭЭГ – современные методы исследования в физиологии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0226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305" y="1632285"/>
            <a:ext cx="10483515" cy="403057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7. Психология – наука, изучающая душевную деятельность человека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32228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305" y="1632285"/>
            <a:ext cx="10483515" cy="4030578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8</a:t>
            </a:r>
            <a:r>
              <a:rPr lang="ru-RU" sz="6600" dirty="0" smtClean="0"/>
              <a:t>. Санитарная экспертиза относится к методам исследования в гигиене.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268407923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1935</TotalTime>
  <Words>325</Words>
  <Application>Microsoft Office PowerPoint</Application>
  <PresentationFormat>Широкоэкранный</PresentationFormat>
  <Paragraphs>39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Franklin Gothic Book</vt:lpstr>
      <vt:lpstr>Times New Roman</vt:lpstr>
      <vt:lpstr>Уголки</vt:lpstr>
      <vt:lpstr>Презентация PowerPoint</vt:lpstr>
      <vt:lpstr>1. Биология – наука, изучающая окружающий мир человека </vt:lpstr>
      <vt:lpstr>2. Анатомия позволяет изучить внешнее строение человека</vt:lpstr>
      <vt:lpstr>3. К методам изучения анатомии относится компьютерная томография и препарирование частей тела</vt:lpstr>
      <vt:lpstr>4. Физиология – наука, изучающая процессы жизнедеятельности организма</vt:lpstr>
      <vt:lpstr>5. К методам изучения физиологии относится описание и моделирование</vt:lpstr>
      <vt:lpstr>6. УЗИ, ЭКГ, ЭЭГ – современные методы исследования в физиологии</vt:lpstr>
      <vt:lpstr>7. Психология – наука, изучающая душевную деятельность человека</vt:lpstr>
      <vt:lpstr>8. Санитарная экспертиза относится к методам исследования в гигиене.</vt:lpstr>
      <vt:lpstr>9. Медицина – наука, изучающая влияние условий жизни и труда на здоровье человека</vt:lpstr>
      <vt:lpstr>Презентация PowerPoint</vt:lpstr>
      <vt:lpstr> человек как часть природы </vt:lpstr>
      <vt:lpstr>Кто впервые попытался оспорить факт божественного сотворения людей? </vt:lpstr>
      <vt:lpstr>Презентация PowerPoint</vt:lpstr>
      <vt:lpstr>Презентация PowerPoint</vt:lpstr>
      <vt:lpstr>Кто ввёл термин  Хомо Сапиенс – Человек разумный? </vt:lpstr>
      <vt:lpstr>Презентация PowerPoint</vt:lpstr>
      <vt:lpstr>Презентация PowerPoint</vt:lpstr>
      <vt:lpstr>Какие признаки роднят человека с хордовыми животными? </vt:lpstr>
      <vt:lpstr>Презентация PowerPoint</vt:lpstr>
      <vt:lpstr>По каким признакам относится человек к подтипу Позвоночные? </vt:lpstr>
      <vt:lpstr>Презентация PowerPoint</vt:lpstr>
      <vt:lpstr>По каким признакам человек имеет сходство с Млекопитающими? </vt:lpstr>
      <vt:lpstr>Презентация PowerPoint</vt:lpstr>
      <vt:lpstr>Какие условия нужны для формирования личности человека?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 - первоисточник благосостояния страны</dc:title>
  <dc:creator>Пользователь</dc:creator>
  <cp:lastModifiedBy>Карина Великанова</cp:lastModifiedBy>
  <cp:revision>157</cp:revision>
  <dcterms:created xsi:type="dcterms:W3CDTF">2021-09-19T03:02:14Z</dcterms:created>
  <dcterms:modified xsi:type="dcterms:W3CDTF">2024-09-04T14:05:22Z</dcterms:modified>
</cp:coreProperties>
</file>